
<file path=[Content_Types].xml><?xml version="1.0" encoding="utf-8"?>
<Types xmlns="http://schemas.openxmlformats.org/package/2006/content-types">
  <Override PartName="/_rels/.rels" ContentType="application/vnd.openxmlformats-package.relationships+xml"/>
  <Override PartName="/ppt/notesSlides/notesSlide3.xml" ContentType="application/vnd.openxmlformats-officedocument.presentationml.notesSlide+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10.png" ContentType="image/png"/>
  <Override PartName="/ppt/media/image4.png" ContentType="image/png"/>
  <Override PartName="/ppt/media/image8.png" ContentType="image/png"/>
  <Override PartName="/ppt/media/image1.jpeg" ContentType="image/jpeg"/>
  <Override PartName="/ppt/media/image13.png" ContentType="image/png"/>
  <Override PartName="/ppt/media/image7.png" ContentType="image/png"/>
  <Override PartName="/ppt/media/image2.jpeg" ContentType="image/jpeg"/>
  <Override PartName="/ppt/media/image12.png" ContentType="image/png"/>
  <Override PartName="/ppt/media/image6.png" ContentType="image/png"/>
  <Override PartName="/ppt/media/image11.png" ContentType="image/png"/>
  <Override PartName="/ppt/media/image3.jpeg" ContentType="image/jpeg"/>
  <Override PartName="/ppt/media/image5.png" ContentType="image/png"/>
  <Override PartName="/ppt/media/image9.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Lst>
  <p:sldSz cx="6858000" cy="9906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PlaceHolder 1"/>
          <p:cNvSpPr>
            <a:spLocks noGrp="1"/>
          </p:cNvSpPr>
          <p:nvPr>
            <p:ph type="body"/>
          </p:nvPr>
        </p:nvSpPr>
        <p:spPr>
          <a:xfrm>
            <a:off x="756000" y="5078520"/>
            <a:ext cx="6047640" cy="4811040"/>
          </a:xfrm>
          <a:prstGeom prst="rect">
            <a:avLst/>
          </a:prstGeom>
        </p:spPr>
        <p:txBody>
          <a:bodyPr bIns="0" lIns="0" rIns="0" tIns="0" wrap="none"/>
          <a:p>
            <a:r>
              <a:rPr lang="fr-FR"/>
              <a:t>Click to edit the notes format</a:t>
            </a:r>
            <a:endParaRPr/>
          </a:p>
        </p:txBody>
      </p:sp>
      <p:sp>
        <p:nvSpPr>
          <p:cNvPr id="72" name="PlaceHolder 2"/>
          <p:cNvSpPr>
            <a:spLocks noGrp="1"/>
          </p:cNvSpPr>
          <p:nvPr>
            <p:ph type="hdr"/>
          </p:nvPr>
        </p:nvSpPr>
        <p:spPr>
          <a:xfrm>
            <a:off x="0" y="0"/>
            <a:ext cx="3280680" cy="534240"/>
          </a:xfrm>
          <a:prstGeom prst="rect">
            <a:avLst/>
          </a:prstGeom>
        </p:spPr>
        <p:txBody>
          <a:bodyPr bIns="0" lIns="0" rIns="0" tIns="0" wrap="none"/>
          <a:p>
            <a:r>
              <a:rPr lang="fr-FR"/>
              <a:t>&lt;header&gt;</a:t>
            </a:r>
            <a:endParaRPr/>
          </a:p>
        </p:txBody>
      </p:sp>
      <p:sp>
        <p:nvSpPr>
          <p:cNvPr id="73" name="PlaceHolder 3"/>
          <p:cNvSpPr>
            <a:spLocks noGrp="1"/>
          </p:cNvSpPr>
          <p:nvPr>
            <p:ph type="dt"/>
          </p:nvPr>
        </p:nvSpPr>
        <p:spPr>
          <a:xfrm>
            <a:off x="4278960" y="0"/>
            <a:ext cx="3280680" cy="534240"/>
          </a:xfrm>
          <a:prstGeom prst="rect">
            <a:avLst/>
          </a:prstGeom>
        </p:spPr>
        <p:txBody>
          <a:bodyPr bIns="0" lIns="0" rIns="0" tIns="0" wrap="none"/>
          <a:p>
            <a:pPr algn="r"/>
            <a:r>
              <a:rPr lang="fr-FR"/>
              <a:t>&lt;date/time&gt;</a:t>
            </a:r>
            <a:endParaRPr/>
          </a:p>
        </p:txBody>
      </p:sp>
      <p:sp>
        <p:nvSpPr>
          <p:cNvPr id="74" name="PlaceHolder 4"/>
          <p:cNvSpPr>
            <a:spLocks noGrp="1"/>
          </p:cNvSpPr>
          <p:nvPr>
            <p:ph type="ftr"/>
          </p:nvPr>
        </p:nvSpPr>
        <p:spPr>
          <a:xfrm>
            <a:off x="0" y="10157400"/>
            <a:ext cx="3280680" cy="534240"/>
          </a:xfrm>
          <a:prstGeom prst="rect">
            <a:avLst/>
          </a:prstGeom>
        </p:spPr>
        <p:txBody>
          <a:bodyPr anchor="b" bIns="0" lIns="0" rIns="0" tIns="0" wrap="none"/>
          <a:p>
            <a:r>
              <a:rPr lang="fr-FR"/>
              <a:t>&lt;footer&gt;</a:t>
            </a:r>
            <a:endParaRPr/>
          </a:p>
        </p:txBody>
      </p:sp>
      <p:sp>
        <p:nvSpPr>
          <p:cNvPr id="75" name="PlaceHolder 5"/>
          <p:cNvSpPr>
            <a:spLocks noGrp="1"/>
          </p:cNvSpPr>
          <p:nvPr>
            <p:ph type="sldNum"/>
          </p:nvPr>
        </p:nvSpPr>
        <p:spPr>
          <a:xfrm>
            <a:off x="4278960" y="10157400"/>
            <a:ext cx="3280680" cy="534240"/>
          </a:xfrm>
          <a:prstGeom prst="rect">
            <a:avLst/>
          </a:prstGeom>
        </p:spPr>
        <p:txBody>
          <a:bodyPr anchor="b" bIns="0" lIns="0" rIns="0" tIns="0" wrap="none"/>
          <a:p>
            <a:pPr algn="r"/>
            <a:fld id="{55357B47-EEFC-4B7B-AC56-39E98E5D413D}" type="slidenum">
              <a:rPr lang="fr-FR"/>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0" y="0"/>
            <a:ext cx="11796480" cy="11796480"/>
          </a:xfrm>
          <a:prstGeom prst="rect">
            <a:avLst/>
          </a:prstGeom>
        </p:spPr>
        <p:txBody>
          <a:bodyPr anchor="b" bIns="0" lIns="0" rIns="0" tIns="0"/>
          <a:p>
            <a:pPr>
              <a:lnSpc>
                <a:spcPct val="100000"/>
              </a:lnSpc>
            </a:pPr>
            <a:fld id="{1550E2F3-17D7-44A0-A813-AEBAB27F9E58}" type="slidenum">
              <a:rPr lang="fr-FR">
                <a:solidFill>
                  <a:srgbClr val="000000"/>
                </a:solidFill>
                <a:latin typeface="+mn-lt"/>
                <a:ea typeface="+mn-ea"/>
              </a:rPr>
              <a:t>&lt;number&gt;</a:t>
            </a:fld>
            <a:endParaRPr/>
          </a:p>
        </p:txBody>
      </p:sp>
      <p:sp>
        <p:nvSpPr>
          <p:cNvPr id="122" name="CustomShape 2"/>
          <p:cNvSpPr/>
          <p:nvPr/>
        </p:nvSpPr>
        <p:spPr>
          <a:xfrm>
            <a:off x="4278960" y="10157400"/>
            <a:ext cx="3279960" cy="533520"/>
          </a:xfrm>
          <a:prstGeom prst="rect">
            <a:avLst/>
          </a:prstGeom>
        </p:spPr>
        <p:txBody>
          <a:bodyPr anchor="b" bIns="0" lIns="0" rIns="0" tIns="0"/>
          <a:p>
            <a:pPr algn="r">
              <a:lnSpc>
                <a:spcPct val="100000"/>
              </a:lnSpc>
            </a:pPr>
            <a:fld id="{37870783-71E2-4D33-BE8C-39A39A6FE946}" type="slidenum">
              <a:rPr lang="fr-FR">
                <a:solidFill>
                  <a:srgbClr val="000000"/>
                </a:solidFill>
                <a:latin typeface="+mn-lt"/>
                <a:ea typeface="+mn-ea"/>
              </a:rPr>
              <a:t>&lt;number&gt;</a:t>
            </a:fld>
            <a:endParaRPr/>
          </a:p>
        </p:txBody>
      </p:sp>
      <p:sp>
        <p:nvSpPr>
          <p:cNvPr id="123" name="CustomShape 3"/>
          <p:cNvSpPr/>
          <p:nvPr/>
        </p:nvSpPr>
        <p:spPr>
          <a:xfrm>
            <a:off x="4278960" y="10157400"/>
            <a:ext cx="3279960" cy="533520"/>
          </a:xfrm>
          <a:prstGeom prst="rect">
            <a:avLst/>
          </a:prstGeom>
        </p:spPr>
        <p:txBody>
          <a:bodyPr anchor="b" bIns="0" lIns="0" rIns="0" tIns="0"/>
          <a:p>
            <a:pPr algn="r">
              <a:lnSpc>
                <a:spcPct val="100000"/>
              </a:lnSpc>
            </a:pPr>
            <a:fld id="{1BBFFBD5-C8D3-4FE1-B615-F9606B1F3C94}" type="slidenum">
              <a:rPr lang="fr-FR">
                <a:solidFill>
                  <a:srgbClr val="000000"/>
                </a:solidFill>
                <a:latin typeface="+mn-lt"/>
                <a:ea typeface="+mn-ea"/>
              </a:rPr>
              <a:t>&lt;number&gt;</a:t>
            </a:fld>
            <a:endParaRPr/>
          </a:p>
        </p:txBody>
      </p:sp>
      <p:sp>
        <p:nvSpPr>
          <p:cNvPr id="124" name="CustomShape 4"/>
          <p:cNvSpPr/>
          <p:nvPr/>
        </p:nvSpPr>
        <p:spPr>
          <a:xfrm>
            <a:off x="4278960" y="10157400"/>
            <a:ext cx="3279960" cy="533520"/>
          </a:xfrm>
          <a:prstGeom prst="rect">
            <a:avLst/>
          </a:prstGeom>
        </p:spPr>
        <p:txBody>
          <a:bodyPr anchor="b" bIns="0" lIns="0" rIns="0" tIns="0"/>
          <a:p>
            <a:pPr algn="r">
              <a:lnSpc>
                <a:spcPct val="100000"/>
              </a:lnSpc>
            </a:pPr>
            <a:fld id="{884F8A89-E9F4-4B95-962A-E5C8C9D6486E}" type="slidenum">
              <a:rPr lang="fr-FR">
                <a:solidFill>
                  <a:srgbClr val="000000"/>
                </a:solidFill>
                <a:latin typeface="+mn-lt"/>
                <a:ea typeface="+mn-ea"/>
              </a:rPr>
              <a:t>&lt;number&gt;</a:t>
            </a:fld>
            <a:endParaRPr/>
          </a:p>
        </p:txBody>
      </p:sp>
      <p:sp>
        <p:nvSpPr>
          <p:cNvPr id="125" name="PlaceHolder 5"/>
          <p:cNvSpPr>
            <a:spLocks noGrp="1"/>
          </p:cNvSpPr>
          <p:nvPr>
            <p:ph type="body"/>
          </p:nvPr>
        </p:nvSpPr>
        <p:spPr>
          <a:xfrm>
            <a:off x="0" y="0"/>
            <a:ext cx="11796480" cy="11796480"/>
          </a:xfrm>
          <a:prstGeom prst="rect">
            <a:avLst/>
          </a:prstGeom>
        </p:spPr>
        <p:txBody>
          <a:bodyPr bIns="45000" lIns="90000" rIns="90000" tIns="45000"/>
          <a:p>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0" y="0"/>
            <a:ext cx="11796480" cy="11796480"/>
          </a:xfrm>
          <a:prstGeom prst="rect">
            <a:avLst/>
          </a:prstGeom>
        </p:spPr>
        <p:txBody>
          <a:bodyPr anchor="b" bIns="0" lIns="0" rIns="0" tIns="0"/>
          <a:p>
            <a:pPr>
              <a:lnSpc>
                <a:spcPct val="100000"/>
              </a:lnSpc>
            </a:pPr>
            <a:fld id="{F257652C-80BF-4098-9CD1-4A12BAF1F448}" type="slidenum">
              <a:rPr lang="fr-FR">
                <a:solidFill>
                  <a:srgbClr val="000000"/>
                </a:solidFill>
                <a:latin typeface="+mn-lt"/>
                <a:ea typeface="+mn-ea"/>
              </a:rPr>
              <a:t>&lt;number&gt;</a:t>
            </a:fld>
            <a:endParaRPr/>
          </a:p>
        </p:txBody>
      </p:sp>
      <p:sp>
        <p:nvSpPr>
          <p:cNvPr id="127" name="CustomShape 2"/>
          <p:cNvSpPr/>
          <p:nvPr/>
        </p:nvSpPr>
        <p:spPr>
          <a:xfrm>
            <a:off x="4278960" y="10157400"/>
            <a:ext cx="3279960" cy="533520"/>
          </a:xfrm>
          <a:prstGeom prst="rect">
            <a:avLst/>
          </a:prstGeom>
        </p:spPr>
        <p:txBody>
          <a:bodyPr anchor="b" bIns="0" lIns="0" rIns="0" tIns="0"/>
          <a:p>
            <a:pPr algn="r">
              <a:lnSpc>
                <a:spcPct val="100000"/>
              </a:lnSpc>
            </a:pPr>
            <a:fld id="{589BA1AC-AABD-4C28-92FE-A1C71B75D7BE}" type="slidenum">
              <a:rPr lang="fr-FR">
                <a:solidFill>
                  <a:srgbClr val="000000"/>
                </a:solidFill>
                <a:latin typeface="+mn-lt"/>
                <a:ea typeface="+mn-ea"/>
              </a:rPr>
              <a:t>&lt;number&gt;</a:t>
            </a:fld>
            <a:endParaRPr/>
          </a:p>
        </p:txBody>
      </p:sp>
      <p:sp>
        <p:nvSpPr>
          <p:cNvPr id="128" name="CustomShape 3"/>
          <p:cNvSpPr/>
          <p:nvPr/>
        </p:nvSpPr>
        <p:spPr>
          <a:xfrm>
            <a:off x="4278960" y="10157400"/>
            <a:ext cx="3279960" cy="533520"/>
          </a:xfrm>
          <a:prstGeom prst="rect">
            <a:avLst/>
          </a:prstGeom>
        </p:spPr>
        <p:txBody>
          <a:bodyPr anchor="b" bIns="0" lIns="0" rIns="0" tIns="0"/>
          <a:p>
            <a:pPr algn="r">
              <a:lnSpc>
                <a:spcPct val="100000"/>
              </a:lnSpc>
            </a:pPr>
            <a:fld id="{3E9C237D-724C-4C22-98BF-9D2826C3B9CF}" type="slidenum">
              <a:rPr lang="fr-FR">
                <a:solidFill>
                  <a:srgbClr val="000000"/>
                </a:solidFill>
                <a:latin typeface="+mn-lt"/>
                <a:ea typeface="+mn-ea"/>
              </a:rPr>
              <a:t>&lt;number&gt;</a:t>
            </a:fld>
            <a:endParaRPr/>
          </a:p>
        </p:txBody>
      </p:sp>
      <p:sp>
        <p:nvSpPr>
          <p:cNvPr id="129" name="CustomShape 4"/>
          <p:cNvSpPr/>
          <p:nvPr/>
        </p:nvSpPr>
        <p:spPr>
          <a:xfrm>
            <a:off x="4278960" y="10157400"/>
            <a:ext cx="3279960" cy="533520"/>
          </a:xfrm>
          <a:prstGeom prst="rect">
            <a:avLst/>
          </a:prstGeom>
        </p:spPr>
        <p:txBody>
          <a:bodyPr anchor="b" bIns="0" lIns="0" rIns="0" tIns="0"/>
          <a:p>
            <a:pPr algn="r">
              <a:lnSpc>
                <a:spcPct val="100000"/>
              </a:lnSpc>
            </a:pPr>
            <a:fld id="{E539979F-82CF-4C58-A3EB-EC8A5DBEA254}" type="slidenum">
              <a:rPr lang="fr-FR">
                <a:solidFill>
                  <a:srgbClr val="000000"/>
                </a:solidFill>
                <a:latin typeface="+mn-lt"/>
                <a:ea typeface="+mn-ea"/>
              </a:rPr>
              <a:t>&lt;number&gt;</a:t>
            </a:fld>
            <a:endParaRPr/>
          </a:p>
        </p:txBody>
      </p:sp>
      <p:sp>
        <p:nvSpPr>
          <p:cNvPr id="130" name="PlaceHolder 5"/>
          <p:cNvSpPr>
            <a:spLocks noGrp="1"/>
          </p:cNvSpPr>
          <p:nvPr>
            <p:ph type="body"/>
          </p:nvPr>
        </p:nvSpPr>
        <p:spPr>
          <a:xfrm>
            <a:off x="0" y="0"/>
            <a:ext cx="11796480" cy="11796480"/>
          </a:xfrm>
          <a:prstGeom prst="rect">
            <a:avLst/>
          </a:prstGeom>
        </p:spPr>
        <p:txBody>
          <a:bodyPr bIns="45000" lIns="90000" rIns="90000" tIns="45000"/>
          <a:p>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0" y="0"/>
            <a:ext cx="11796480" cy="11796480"/>
          </a:xfrm>
          <a:prstGeom prst="rect">
            <a:avLst/>
          </a:prstGeom>
        </p:spPr>
        <p:txBody>
          <a:bodyPr anchor="b" bIns="0" lIns="0" rIns="0" tIns="0"/>
          <a:p>
            <a:pPr>
              <a:lnSpc>
                <a:spcPct val="100000"/>
              </a:lnSpc>
            </a:pPr>
            <a:fld id="{2CF64C5D-3029-4932-A508-4118C2B5CD37}" type="slidenum">
              <a:rPr lang="fr-FR">
                <a:solidFill>
                  <a:srgbClr val="000000"/>
                </a:solidFill>
                <a:latin typeface="+mn-lt"/>
                <a:ea typeface="+mn-ea"/>
              </a:rPr>
              <a:t>&lt;number&gt;</a:t>
            </a:fld>
            <a:endParaRPr/>
          </a:p>
        </p:txBody>
      </p:sp>
      <p:sp>
        <p:nvSpPr>
          <p:cNvPr id="132" name="CustomShape 2"/>
          <p:cNvSpPr/>
          <p:nvPr/>
        </p:nvSpPr>
        <p:spPr>
          <a:xfrm>
            <a:off x="4278960" y="10157400"/>
            <a:ext cx="3279960" cy="533520"/>
          </a:xfrm>
          <a:prstGeom prst="rect">
            <a:avLst/>
          </a:prstGeom>
        </p:spPr>
        <p:txBody>
          <a:bodyPr anchor="b" bIns="0" lIns="0" rIns="0" tIns="0"/>
          <a:p>
            <a:pPr algn="r">
              <a:lnSpc>
                <a:spcPct val="100000"/>
              </a:lnSpc>
            </a:pPr>
            <a:fld id="{8989D8D8-3FEF-4BE0-9BC9-F2A71A9A7567}" type="slidenum">
              <a:rPr lang="fr-FR">
                <a:solidFill>
                  <a:srgbClr val="000000"/>
                </a:solidFill>
                <a:latin typeface="+mn-lt"/>
                <a:ea typeface="+mn-ea"/>
              </a:rPr>
              <a:t>&lt;number&gt;</a:t>
            </a:fld>
            <a:endParaRPr/>
          </a:p>
        </p:txBody>
      </p:sp>
      <p:sp>
        <p:nvSpPr>
          <p:cNvPr id="133" name="CustomShape 3"/>
          <p:cNvSpPr/>
          <p:nvPr/>
        </p:nvSpPr>
        <p:spPr>
          <a:xfrm>
            <a:off x="4278960" y="10157400"/>
            <a:ext cx="3279960" cy="533520"/>
          </a:xfrm>
          <a:prstGeom prst="rect">
            <a:avLst/>
          </a:prstGeom>
        </p:spPr>
        <p:txBody>
          <a:bodyPr anchor="b" bIns="0" lIns="0" rIns="0" tIns="0"/>
          <a:p>
            <a:pPr algn="r">
              <a:lnSpc>
                <a:spcPct val="100000"/>
              </a:lnSpc>
            </a:pPr>
            <a:fld id="{3AAED802-0E6C-492E-B549-FEDD91D71712}" type="slidenum">
              <a:rPr lang="fr-FR">
                <a:solidFill>
                  <a:srgbClr val="000000"/>
                </a:solidFill>
                <a:latin typeface="+mn-lt"/>
                <a:ea typeface="+mn-ea"/>
              </a:rPr>
              <a:t>&lt;number&gt;</a:t>
            </a:fld>
            <a:endParaRPr/>
          </a:p>
        </p:txBody>
      </p:sp>
      <p:sp>
        <p:nvSpPr>
          <p:cNvPr id="134" name="CustomShape 4"/>
          <p:cNvSpPr/>
          <p:nvPr/>
        </p:nvSpPr>
        <p:spPr>
          <a:xfrm>
            <a:off x="4278960" y="10157400"/>
            <a:ext cx="3279960" cy="533520"/>
          </a:xfrm>
          <a:prstGeom prst="rect">
            <a:avLst/>
          </a:prstGeom>
        </p:spPr>
        <p:txBody>
          <a:bodyPr anchor="b" bIns="0" lIns="0" rIns="0" tIns="0"/>
          <a:p>
            <a:pPr algn="r">
              <a:lnSpc>
                <a:spcPct val="100000"/>
              </a:lnSpc>
            </a:pPr>
            <a:fld id="{B65D9780-137C-484C-B205-4AEF7F578E74}" type="slidenum">
              <a:rPr lang="fr-FR">
                <a:solidFill>
                  <a:srgbClr val="000000"/>
                </a:solidFill>
                <a:latin typeface="+mn-lt"/>
                <a:ea typeface="+mn-ea"/>
              </a:rPr>
              <a:t>&lt;number&gt;</a:t>
            </a:fld>
            <a:endParaRPr/>
          </a:p>
        </p:txBody>
      </p:sp>
      <p:sp>
        <p:nvSpPr>
          <p:cNvPr id="135" name="PlaceHolder 5"/>
          <p:cNvSpPr>
            <a:spLocks noGrp="1"/>
          </p:cNvSpPr>
          <p:nvPr>
            <p:ph type="body"/>
          </p:nvPr>
        </p:nvSpPr>
        <p:spPr>
          <a:xfrm>
            <a:off x="0" y="0"/>
            <a:ext cx="11796480" cy="11796480"/>
          </a:xfrm>
          <a:prstGeom prst="rect">
            <a:avLst/>
          </a:prstGeom>
        </p:spPr>
        <p:txBody>
          <a:bodyPr bIns="45000" lIns="90000" rIns="90000" tIns="45000"/>
          <a:p>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0" y="0"/>
            <a:ext cx="11796480" cy="11796480"/>
          </a:xfrm>
          <a:prstGeom prst="rect">
            <a:avLst/>
          </a:prstGeom>
        </p:spPr>
        <p:txBody>
          <a:bodyPr anchor="b" bIns="0" lIns="0" rIns="0" tIns="0"/>
          <a:p>
            <a:pPr>
              <a:lnSpc>
                <a:spcPct val="100000"/>
              </a:lnSpc>
            </a:pPr>
            <a:fld id="{A313B4DA-036B-4F4E-872C-8A85BF6277DF}" type="slidenum">
              <a:rPr lang="fr-FR">
                <a:solidFill>
                  <a:srgbClr val="000000"/>
                </a:solidFill>
                <a:latin typeface="+mn-lt"/>
                <a:ea typeface="+mn-ea"/>
              </a:rPr>
              <a:t>&lt;number&gt;</a:t>
            </a:fld>
            <a:endParaRPr/>
          </a:p>
        </p:txBody>
      </p:sp>
      <p:sp>
        <p:nvSpPr>
          <p:cNvPr id="137" name="CustomShape 2"/>
          <p:cNvSpPr/>
          <p:nvPr/>
        </p:nvSpPr>
        <p:spPr>
          <a:xfrm>
            <a:off x="4278960" y="10157400"/>
            <a:ext cx="3279960" cy="533520"/>
          </a:xfrm>
          <a:prstGeom prst="rect">
            <a:avLst/>
          </a:prstGeom>
        </p:spPr>
        <p:txBody>
          <a:bodyPr anchor="b" bIns="0" lIns="0" rIns="0" tIns="0"/>
          <a:p>
            <a:pPr algn="r">
              <a:lnSpc>
                <a:spcPct val="100000"/>
              </a:lnSpc>
            </a:pPr>
            <a:fld id="{57AFAF06-E0A9-4B55-B025-935DC620295E}" type="slidenum">
              <a:rPr lang="fr-FR">
                <a:solidFill>
                  <a:srgbClr val="000000"/>
                </a:solidFill>
                <a:latin typeface="+mn-lt"/>
                <a:ea typeface="+mn-ea"/>
              </a:rPr>
              <a:t>&lt;number&gt;</a:t>
            </a:fld>
            <a:endParaRPr/>
          </a:p>
        </p:txBody>
      </p:sp>
      <p:sp>
        <p:nvSpPr>
          <p:cNvPr id="138" name="CustomShape 3"/>
          <p:cNvSpPr/>
          <p:nvPr/>
        </p:nvSpPr>
        <p:spPr>
          <a:xfrm>
            <a:off x="4278960" y="10157400"/>
            <a:ext cx="3279960" cy="533520"/>
          </a:xfrm>
          <a:prstGeom prst="rect">
            <a:avLst/>
          </a:prstGeom>
        </p:spPr>
        <p:txBody>
          <a:bodyPr anchor="b" bIns="0" lIns="0" rIns="0" tIns="0"/>
          <a:p>
            <a:pPr algn="r">
              <a:lnSpc>
                <a:spcPct val="100000"/>
              </a:lnSpc>
            </a:pPr>
            <a:fld id="{D24ECFAB-6AB0-4EBF-839B-23265C9796BA}" type="slidenum">
              <a:rPr lang="fr-FR">
                <a:solidFill>
                  <a:srgbClr val="000000"/>
                </a:solidFill>
                <a:latin typeface="+mn-lt"/>
                <a:ea typeface="+mn-ea"/>
              </a:rPr>
              <a:t>&lt;number&gt;</a:t>
            </a:fld>
            <a:endParaRPr/>
          </a:p>
        </p:txBody>
      </p:sp>
      <p:sp>
        <p:nvSpPr>
          <p:cNvPr id="139" name="CustomShape 4"/>
          <p:cNvSpPr/>
          <p:nvPr/>
        </p:nvSpPr>
        <p:spPr>
          <a:xfrm>
            <a:off x="4278960" y="10157400"/>
            <a:ext cx="3279960" cy="533520"/>
          </a:xfrm>
          <a:prstGeom prst="rect">
            <a:avLst/>
          </a:prstGeom>
        </p:spPr>
        <p:txBody>
          <a:bodyPr anchor="b" bIns="0" lIns="0" rIns="0" tIns="0"/>
          <a:p>
            <a:pPr algn="r">
              <a:lnSpc>
                <a:spcPct val="100000"/>
              </a:lnSpc>
            </a:pPr>
            <a:fld id="{6DC858ED-A014-45FE-B92E-831E0B6645A3}" type="slidenum">
              <a:rPr lang="fr-FR">
                <a:solidFill>
                  <a:srgbClr val="000000"/>
                </a:solidFill>
                <a:latin typeface="+mn-lt"/>
                <a:ea typeface="+mn-ea"/>
              </a:rPr>
              <a:t>&lt;number&gt;</a:t>
            </a:fld>
            <a:endParaRPr/>
          </a:p>
        </p:txBody>
      </p:sp>
      <p:sp>
        <p:nvSpPr>
          <p:cNvPr id="140" name="PlaceHolder 5"/>
          <p:cNvSpPr>
            <a:spLocks noGrp="1"/>
          </p:cNvSpPr>
          <p:nvPr>
            <p:ph type="body"/>
          </p:nvPr>
        </p:nvSpPr>
        <p:spPr>
          <a:xfrm>
            <a:off x="0" y="0"/>
            <a:ext cx="11796480" cy="11796480"/>
          </a:xfrm>
          <a:prstGeom prst="rect">
            <a:avLst/>
          </a:prstGeom>
        </p:spPr>
        <p:txBody>
          <a:bodyPr bIns="45000" lIns="90000" rIns="90000" tIns="45000"/>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26" name="PlaceHolder 2"/>
          <p:cNvSpPr>
            <a:spLocks noGrp="1"/>
          </p:cNvSpPr>
          <p:nvPr>
            <p:ph type="body"/>
          </p:nvPr>
        </p:nvSpPr>
        <p:spPr>
          <a:xfrm>
            <a:off x="342720" y="2317680"/>
            <a:ext cx="6034680" cy="2739960"/>
          </a:xfrm>
          <a:prstGeom prst="rect">
            <a:avLst/>
          </a:prstGeom>
        </p:spPr>
        <p:txBody>
          <a:bodyPr bIns="0" lIns="0" rIns="0" tIns="0" wrap="none"/>
          <a:p>
            <a:endParaRPr/>
          </a:p>
        </p:txBody>
      </p:sp>
      <p:sp>
        <p:nvSpPr>
          <p:cNvPr id="27" name="PlaceHolder 3"/>
          <p:cNvSpPr>
            <a:spLocks noGrp="1"/>
          </p:cNvSpPr>
          <p:nvPr>
            <p:ph type="body"/>
          </p:nvPr>
        </p:nvSpPr>
        <p:spPr>
          <a:xfrm>
            <a:off x="342720" y="5318280"/>
            <a:ext cx="6034680" cy="27399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29"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30"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31" name="PlaceHolder 4"/>
          <p:cNvSpPr>
            <a:spLocks noGrp="1"/>
          </p:cNvSpPr>
          <p:nvPr>
            <p:ph type="body"/>
          </p:nvPr>
        </p:nvSpPr>
        <p:spPr>
          <a:xfrm>
            <a:off x="3434760" y="5318280"/>
            <a:ext cx="2944440" cy="2739960"/>
          </a:xfrm>
          <a:prstGeom prst="rect">
            <a:avLst/>
          </a:prstGeom>
        </p:spPr>
        <p:txBody>
          <a:bodyPr bIns="0" lIns="0" rIns="0" tIns="0" wrap="none"/>
          <a:p>
            <a:endParaRPr/>
          </a:p>
        </p:txBody>
      </p:sp>
      <p:sp>
        <p:nvSpPr>
          <p:cNvPr id="32" name="PlaceHolder 5"/>
          <p:cNvSpPr>
            <a:spLocks noGrp="1"/>
          </p:cNvSpPr>
          <p:nvPr>
            <p:ph type="body"/>
          </p:nvPr>
        </p:nvSpPr>
        <p:spPr>
          <a:xfrm>
            <a:off x="342720" y="5318280"/>
            <a:ext cx="2944440" cy="27399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34"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35" name="PlaceHolder 3"/>
          <p:cNvSpPr>
            <a:spLocks noGrp="1"/>
          </p:cNvSpPr>
          <p:nvPr>
            <p:ph type="body"/>
          </p:nvPr>
        </p:nvSpPr>
        <p:spPr>
          <a:xfrm>
            <a:off x="3434760" y="2317680"/>
            <a:ext cx="2944440" cy="273996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40" name="PlaceHolder 2"/>
          <p:cNvSpPr>
            <a:spLocks noGrp="1"/>
          </p:cNvSpPr>
          <p:nvPr>
            <p:ph type="subTitle"/>
          </p:nvPr>
        </p:nvSpPr>
        <p:spPr>
          <a:xfrm>
            <a:off x="342720" y="2317680"/>
            <a:ext cx="6034680" cy="57452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42" name="PlaceHolder 2"/>
          <p:cNvSpPr>
            <a:spLocks noGrp="1"/>
          </p:cNvSpPr>
          <p:nvPr>
            <p:ph type="body"/>
          </p:nvPr>
        </p:nvSpPr>
        <p:spPr>
          <a:xfrm>
            <a:off x="342720" y="2317680"/>
            <a:ext cx="6034680" cy="57448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44" name="PlaceHolder 2"/>
          <p:cNvSpPr>
            <a:spLocks noGrp="1"/>
          </p:cNvSpPr>
          <p:nvPr>
            <p:ph type="body"/>
          </p:nvPr>
        </p:nvSpPr>
        <p:spPr>
          <a:xfrm>
            <a:off x="342720" y="2317680"/>
            <a:ext cx="2944440" cy="5744880"/>
          </a:xfrm>
          <a:prstGeom prst="rect">
            <a:avLst/>
          </a:prstGeom>
        </p:spPr>
        <p:txBody>
          <a:bodyPr bIns="0" lIns="0" rIns="0" tIns="0" wrap="none"/>
          <a:p>
            <a:endParaRPr/>
          </a:p>
        </p:txBody>
      </p:sp>
      <p:sp>
        <p:nvSpPr>
          <p:cNvPr id="45" name="PlaceHolder 3"/>
          <p:cNvSpPr>
            <a:spLocks noGrp="1"/>
          </p:cNvSpPr>
          <p:nvPr>
            <p:ph type="body"/>
          </p:nvPr>
        </p:nvSpPr>
        <p:spPr>
          <a:xfrm>
            <a:off x="3434760" y="2317680"/>
            <a:ext cx="2944440" cy="57448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342720" y="394920"/>
            <a:ext cx="6171840" cy="766764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49"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50" name="PlaceHolder 3"/>
          <p:cNvSpPr>
            <a:spLocks noGrp="1"/>
          </p:cNvSpPr>
          <p:nvPr>
            <p:ph type="body"/>
          </p:nvPr>
        </p:nvSpPr>
        <p:spPr>
          <a:xfrm>
            <a:off x="342720" y="5318280"/>
            <a:ext cx="2944440" cy="2739960"/>
          </a:xfrm>
          <a:prstGeom prst="rect">
            <a:avLst/>
          </a:prstGeom>
        </p:spPr>
        <p:txBody>
          <a:bodyPr bIns="0" lIns="0" rIns="0" tIns="0" wrap="none"/>
          <a:p>
            <a:endParaRPr/>
          </a:p>
        </p:txBody>
      </p:sp>
      <p:sp>
        <p:nvSpPr>
          <p:cNvPr id="51" name="PlaceHolder 4"/>
          <p:cNvSpPr>
            <a:spLocks noGrp="1"/>
          </p:cNvSpPr>
          <p:nvPr>
            <p:ph type="body"/>
          </p:nvPr>
        </p:nvSpPr>
        <p:spPr>
          <a:xfrm>
            <a:off x="3434760" y="2317680"/>
            <a:ext cx="2944440" cy="57448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5" name="PlaceHolder 2"/>
          <p:cNvSpPr>
            <a:spLocks noGrp="1"/>
          </p:cNvSpPr>
          <p:nvPr>
            <p:ph type="subTitle"/>
          </p:nvPr>
        </p:nvSpPr>
        <p:spPr>
          <a:xfrm>
            <a:off x="342720" y="2317680"/>
            <a:ext cx="6034680" cy="57452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53" name="PlaceHolder 2"/>
          <p:cNvSpPr>
            <a:spLocks noGrp="1"/>
          </p:cNvSpPr>
          <p:nvPr>
            <p:ph type="body"/>
          </p:nvPr>
        </p:nvSpPr>
        <p:spPr>
          <a:xfrm>
            <a:off x="342720" y="2317680"/>
            <a:ext cx="2944440" cy="5744880"/>
          </a:xfrm>
          <a:prstGeom prst="rect">
            <a:avLst/>
          </a:prstGeom>
        </p:spPr>
        <p:txBody>
          <a:bodyPr bIns="0" lIns="0" rIns="0" tIns="0" wrap="none"/>
          <a:p>
            <a:endParaRPr/>
          </a:p>
        </p:txBody>
      </p:sp>
      <p:sp>
        <p:nvSpPr>
          <p:cNvPr id="54"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55" name="PlaceHolder 4"/>
          <p:cNvSpPr>
            <a:spLocks noGrp="1"/>
          </p:cNvSpPr>
          <p:nvPr>
            <p:ph type="body"/>
          </p:nvPr>
        </p:nvSpPr>
        <p:spPr>
          <a:xfrm>
            <a:off x="3434760" y="5318280"/>
            <a:ext cx="2944440" cy="27399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57"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58"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59" name="PlaceHolder 4"/>
          <p:cNvSpPr>
            <a:spLocks noGrp="1"/>
          </p:cNvSpPr>
          <p:nvPr>
            <p:ph type="body"/>
          </p:nvPr>
        </p:nvSpPr>
        <p:spPr>
          <a:xfrm>
            <a:off x="342720" y="5318280"/>
            <a:ext cx="6033960" cy="27399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61" name="PlaceHolder 2"/>
          <p:cNvSpPr>
            <a:spLocks noGrp="1"/>
          </p:cNvSpPr>
          <p:nvPr>
            <p:ph type="body"/>
          </p:nvPr>
        </p:nvSpPr>
        <p:spPr>
          <a:xfrm>
            <a:off x="342720" y="2317680"/>
            <a:ext cx="6034680" cy="2739960"/>
          </a:xfrm>
          <a:prstGeom prst="rect">
            <a:avLst/>
          </a:prstGeom>
        </p:spPr>
        <p:txBody>
          <a:bodyPr bIns="0" lIns="0" rIns="0" tIns="0" wrap="none"/>
          <a:p>
            <a:endParaRPr/>
          </a:p>
        </p:txBody>
      </p:sp>
      <p:sp>
        <p:nvSpPr>
          <p:cNvPr id="62" name="PlaceHolder 3"/>
          <p:cNvSpPr>
            <a:spLocks noGrp="1"/>
          </p:cNvSpPr>
          <p:nvPr>
            <p:ph type="body"/>
          </p:nvPr>
        </p:nvSpPr>
        <p:spPr>
          <a:xfrm>
            <a:off x="342720" y="5318280"/>
            <a:ext cx="6034680" cy="27399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64"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65"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66" name="PlaceHolder 4"/>
          <p:cNvSpPr>
            <a:spLocks noGrp="1"/>
          </p:cNvSpPr>
          <p:nvPr>
            <p:ph type="body"/>
          </p:nvPr>
        </p:nvSpPr>
        <p:spPr>
          <a:xfrm>
            <a:off x="3434760" y="5318280"/>
            <a:ext cx="2944440" cy="2739960"/>
          </a:xfrm>
          <a:prstGeom prst="rect">
            <a:avLst/>
          </a:prstGeom>
        </p:spPr>
        <p:txBody>
          <a:bodyPr bIns="0" lIns="0" rIns="0" tIns="0" wrap="none"/>
          <a:p>
            <a:endParaRPr/>
          </a:p>
        </p:txBody>
      </p:sp>
      <p:sp>
        <p:nvSpPr>
          <p:cNvPr id="67" name="PlaceHolder 5"/>
          <p:cNvSpPr>
            <a:spLocks noGrp="1"/>
          </p:cNvSpPr>
          <p:nvPr>
            <p:ph type="body"/>
          </p:nvPr>
        </p:nvSpPr>
        <p:spPr>
          <a:xfrm>
            <a:off x="342720" y="5318280"/>
            <a:ext cx="2944440" cy="27399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69"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70" name="PlaceHolder 3"/>
          <p:cNvSpPr>
            <a:spLocks noGrp="1"/>
          </p:cNvSpPr>
          <p:nvPr>
            <p:ph type="body"/>
          </p:nvPr>
        </p:nvSpPr>
        <p:spPr>
          <a:xfrm>
            <a:off x="3434760" y="2317680"/>
            <a:ext cx="2944440" cy="273996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7" name="PlaceHolder 2"/>
          <p:cNvSpPr>
            <a:spLocks noGrp="1"/>
          </p:cNvSpPr>
          <p:nvPr>
            <p:ph type="body"/>
          </p:nvPr>
        </p:nvSpPr>
        <p:spPr>
          <a:xfrm>
            <a:off x="342720" y="2317680"/>
            <a:ext cx="6034680" cy="57448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9" name="PlaceHolder 2"/>
          <p:cNvSpPr>
            <a:spLocks noGrp="1"/>
          </p:cNvSpPr>
          <p:nvPr>
            <p:ph type="body"/>
          </p:nvPr>
        </p:nvSpPr>
        <p:spPr>
          <a:xfrm>
            <a:off x="342720" y="2317680"/>
            <a:ext cx="2944440" cy="5744880"/>
          </a:xfrm>
          <a:prstGeom prst="rect">
            <a:avLst/>
          </a:prstGeom>
        </p:spPr>
        <p:txBody>
          <a:bodyPr bIns="0" lIns="0" rIns="0" tIns="0" wrap="none"/>
          <a:p>
            <a:endParaRPr/>
          </a:p>
        </p:txBody>
      </p:sp>
      <p:sp>
        <p:nvSpPr>
          <p:cNvPr id="10" name="PlaceHolder 3"/>
          <p:cNvSpPr>
            <a:spLocks noGrp="1"/>
          </p:cNvSpPr>
          <p:nvPr>
            <p:ph type="body"/>
          </p:nvPr>
        </p:nvSpPr>
        <p:spPr>
          <a:xfrm>
            <a:off x="3434760" y="2317680"/>
            <a:ext cx="2944440" cy="57448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42720" y="394920"/>
            <a:ext cx="6171840" cy="76676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14"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15" name="PlaceHolder 3"/>
          <p:cNvSpPr>
            <a:spLocks noGrp="1"/>
          </p:cNvSpPr>
          <p:nvPr>
            <p:ph type="body"/>
          </p:nvPr>
        </p:nvSpPr>
        <p:spPr>
          <a:xfrm>
            <a:off x="342720" y="5318280"/>
            <a:ext cx="2944440" cy="2739960"/>
          </a:xfrm>
          <a:prstGeom prst="rect">
            <a:avLst/>
          </a:prstGeom>
        </p:spPr>
        <p:txBody>
          <a:bodyPr bIns="0" lIns="0" rIns="0" tIns="0" wrap="none"/>
          <a:p>
            <a:endParaRPr/>
          </a:p>
        </p:txBody>
      </p:sp>
      <p:sp>
        <p:nvSpPr>
          <p:cNvPr id="16" name="PlaceHolder 4"/>
          <p:cNvSpPr>
            <a:spLocks noGrp="1"/>
          </p:cNvSpPr>
          <p:nvPr>
            <p:ph type="body"/>
          </p:nvPr>
        </p:nvSpPr>
        <p:spPr>
          <a:xfrm>
            <a:off x="3434760" y="2317680"/>
            <a:ext cx="2944440" cy="57448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18" name="PlaceHolder 2"/>
          <p:cNvSpPr>
            <a:spLocks noGrp="1"/>
          </p:cNvSpPr>
          <p:nvPr>
            <p:ph type="body"/>
          </p:nvPr>
        </p:nvSpPr>
        <p:spPr>
          <a:xfrm>
            <a:off x="342720" y="2317680"/>
            <a:ext cx="2944440" cy="5744880"/>
          </a:xfrm>
          <a:prstGeom prst="rect">
            <a:avLst/>
          </a:prstGeom>
        </p:spPr>
        <p:txBody>
          <a:bodyPr bIns="0" lIns="0" rIns="0" tIns="0" wrap="none"/>
          <a:p>
            <a:endParaRPr/>
          </a:p>
        </p:txBody>
      </p:sp>
      <p:sp>
        <p:nvSpPr>
          <p:cNvPr id="19"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20" name="PlaceHolder 4"/>
          <p:cNvSpPr>
            <a:spLocks noGrp="1"/>
          </p:cNvSpPr>
          <p:nvPr>
            <p:ph type="body"/>
          </p:nvPr>
        </p:nvSpPr>
        <p:spPr>
          <a:xfrm>
            <a:off x="3434760" y="5318280"/>
            <a:ext cx="2944440" cy="27399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42720" y="394920"/>
            <a:ext cx="6171840" cy="1654200"/>
          </a:xfrm>
          <a:prstGeom prst="rect">
            <a:avLst/>
          </a:prstGeom>
        </p:spPr>
        <p:txBody>
          <a:bodyPr anchor="ctr" bIns="0" lIns="0" rIns="0" tIns="0" wrap="none"/>
          <a:p>
            <a:pPr algn="ctr"/>
            <a:endParaRPr/>
          </a:p>
        </p:txBody>
      </p:sp>
      <p:sp>
        <p:nvSpPr>
          <p:cNvPr id="22" name="PlaceHolder 2"/>
          <p:cNvSpPr>
            <a:spLocks noGrp="1"/>
          </p:cNvSpPr>
          <p:nvPr>
            <p:ph type="body"/>
          </p:nvPr>
        </p:nvSpPr>
        <p:spPr>
          <a:xfrm>
            <a:off x="342720" y="2317680"/>
            <a:ext cx="2944440" cy="2739960"/>
          </a:xfrm>
          <a:prstGeom prst="rect">
            <a:avLst/>
          </a:prstGeom>
        </p:spPr>
        <p:txBody>
          <a:bodyPr bIns="0" lIns="0" rIns="0" tIns="0" wrap="none"/>
          <a:p>
            <a:endParaRPr/>
          </a:p>
        </p:txBody>
      </p:sp>
      <p:sp>
        <p:nvSpPr>
          <p:cNvPr id="23" name="PlaceHolder 3"/>
          <p:cNvSpPr>
            <a:spLocks noGrp="1"/>
          </p:cNvSpPr>
          <p:nvPr>
            <p:ph type="body"/>
          </p:nvPr>
        </p:nvSpPr>
        <p:spPr>
          <a:xfrm>
            <a:off x="3434760" y="2317680"/>
            <a:ext cx="2944440" cy="2739960"/>
          </a:xfrm>
          <a:prstGeom prst="rect">
            <a:avLst/>
          </a:prstGeom>
        </p:spPr>
        <p:txBody>
          <a:bodyPr bIns="0" lIns="0" rIns="0" tIns="0" wrap="none"/>
          <a:p>
            <a:endParaRPr/>
          </a:p>
        </p:txBody>
      </p:sp>
      <p:sp>
        <p:nvSpPr>
          <p:cNvPr id="24" name="PlaceHolder 4"/>
          <p:cNvSpPr>
            <a:spLocks noGrp="1"/>
          </p:cNvSpPr>
          <p:nvPr>
            <p:ph type="body"/>
          </p:nvPr>
        </p:nvSpPr>
        <p:spPr>
          <a:xfrm>
            <a:off x="342720" y="5318280"/>
            <a:ext cx="6033960" cy="27399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0" name="Image 11"/>
          <p:cNvPicPr/>
          <p:nvPr/>
        </p:nvPicPr>
        <p:blipFill>
          <a:blip r:embed="rId2"/>
          <a:stretch>
            <a:fillRect/>
          </a:stretch>
        </p:blipFill>
        <p:spPr>
          <a:xfrm>
            <a:off x="5283360" y="139680"/>
            <a:ext cx="1303920" cy="980280"/>
          </a:xfrm>
          <a:prstGeom prst="rect">
            <a:avLst/>
          </a:prstGeom>
        </p:spPr>
      </p:pic>
      <p:pic>
        <p:nvPicPr>
          <p:cNvPr descr="" id="1" name="Image 10"/>
          <p:cNvPicPr/>
          <p:nvPr/>
        </p:nvPicPr>
        <p:blipFill>
          <a:blip r:embed="rId3"/>
          <a:stretch>
            <a:fillRect/>
          </a:stretch>
        </p:blipFill>
        <p:spPr>
          <a:xfrm>
            <a:off x="5283360" y="8686800"/>
            <a:ext cx="1303920" cy="980280"/>
          </a:xfrm>
          <a:prstGeom prst="rect">
            <a:avLst/>
          </a:prstGeom>
        </p:spPr>
      </p:pic>
      <p:sp>
        <p:nvSpPr>
          <p:cNvPr id="2" name="PlaceHolder 1"/>
          <p:cNvSpPr>
            <a:spLocks noGrp="1"/>
          </p:cNvSpPr>
          <p:nvPr>
            <p:ph type="title"/>
          </p:nvPr>
        </p:nvSpPr>
        <p:spPr>
          <a:xfrm>
            <a:off x="342720" y="394920"/>
            <a:ext cx="6171840" cy="1653840"/>
          </a:xfrm>
          <a:prstGeom prst="rect">
            <a:avLst/>
          </a:prstGeom>
        </p:spPr>
        <p:txBody>
          <a:bodyPr anchor="ctr" bIns="0" lIns="0" rIns="0" tIns="0" wrap="none"/>
          <a:p>
            <a:pPr algn="ctr"/>
            <a:r>
              <a:rPr lang="fr-FR"/>
              <a:t>Click to edit the title text format</a:t>
            </a:r>
            <a:endParaRPr/>
          </a:p>
        </p:txBody>
      </p:sp>
      <p:sp>
        <p:nvSpPr>
          <p:cNvPr id="3" name="PlaceHolder 2"/>
          <p:cNvSpPr>
            <a:spLocks noGrp="1"/>
          </p:cNvSpPr>
          <p:nvPr>
            <p:ph type="body"/>
          </p:nvPr>
        </p:nvSpPr>
        <p:spPr>
          <a:xfrm>
            <a:off x="342720" y="2317680"/>
            <a:ext cx="6034680" cy="5744880"/>
          </a:xfrm>
          <a:prstGeom prst="rect">
            <a:avLst/>
          </a:prstGeom>
        </p:spPr>
        <p:txBody>
          <a:bodyPr bIns="0" lIns="0" rIns="0" tIns="0" wrap="none"/>
          <a:p>
            <a:pPr>
              <a:buSzPct val="45000"/>
              <a:buFont typeface="StarSymbol"/>
              <a:buChar char=""/>
            </a:pPr>
            <a:r>
              <a:rPr lang="fr-FR"/>
              <a:t>Click to edit the outline text format</a:t>
            </a:r>
            <a:endParaRPr/>
          </a:p>
          <a:p>
            <a:pPr lvl="1">
              <a:buSzPct val="75000"/>
              <a:buFont typeface="StarSymbol"/>
              <a:buChar char=""/>
            </a:pPr>
            <a:r>
              <a:rPr lang="fr-FR"/>
              <a:t>Second Outline Level</a:t>
            </a:r>
            <a:endParaRPr/>
          </a:p>
          <a:p>
            <a:pPr lvl="2">
              <a:buSzPct val="45000"/>
              <a:buFont typeface="StarSymbol"/>
              <a:buChar char=""/>
            </a:pPr>
            <a:r>
              <a:rPr lang="fr-FR"/>
              <a:t>Third Outline Level</a:t>
            </a:r>
            <a:endParaRPr/>
          </a:p>
          <a:p>
            <a:pPr lvl="3">
              <a:buSzPct val="75000"/>
              <a:buFont typeface="StarSymbol"/>
              <a:buChar char=""/>
            </a:pPr>
            <a:r>
              <a:rPr lang="fr-FR"/>
              <a:t>Fourth Outline Level</a:t>
            </a:r>
            <a:endParaRPr/>
          </a:p>
          <a:p>
            <a:pPr lvl="4">
              <a:buSzPct val="45000"/>
              <a:buFont typeface="StarSymbol"/>
              <a:buChar char=""/>
            </a:pPr>
            <a:r>
              <a:rPr lang="fr-FR"/>
              <a:t>Fifth Outline Level</a:t>
            </a:r>
            <a:endParaRPr/>
          </a:p>
          <a:p>
            <a:pPr lvl="5">
              <a:buSzPct val="45000"/>
              <a:buFont typeface="StarSymbol"/>
              <a:buChar char=""/>
            </a:pPr>
            <a:r>
              <a:rPr lang="fr-FR"/>
              <a:t>Sixth Outline Level</a:t>
            </a:r>
            <a:endParaRPr/>
          </a:p>
          <a:p>
            <a:pPr lvl="6">
              <a:buSzPct val="45000"/>
              <a:buFont typeface="StarSymbol"/>
              <a:buChar char=""/>
            </a:pPr>
            <a:r>
              <a:rPr lang="fr-FR"/>
              <a:t>Seventh Outline Level</a:t>
            </a:r>
            <a:endParaRPr/>
          </a:p>
        </p:txBody>
      </p:sp>
    </p:spTree>
  </p:cSld>
  <p:clrMap accent1="accent1" accent2="accent2" accent3="accent3" accent4="accent4" accent5="accent5" accent6="accent6" bg1="lt1" bg2="lt2" folHlink="folHlink" hlink="hlink" tx1="dk1" tx2="dk2"/>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36" name="Image 11"/>
          <p:cNvPicPr/>
          <p:nvPr/>
        </p:nvPicPr>
        <p:blipFill>
          <a:blip r:embed="rId2"/>
          <a:stretch>
            <a:fillRect/>
          </a:stretch>
        </p:blipFill>
        <p:spPr>
          <a:xfrm>
            <a:off x="5283360" y="139680"/>
            <a:ext cx="1303920" cy="980280"/>
          </a:xfrm>
          <a:prstGeom prst="rect">
            <a:avLst/>
          </a:prstGeom>
        </p:spPr>
      </p:pic>
      <p:sp>
        <p:nvSpPr>
          <p:cNvPr id="37" name="PlaceHolder 1"/>
          <p:cNvSpPr>
            <a:spLocks noGrp="1"/>
          </p:cNvSpPr>
          <p:nvPr>
            <p:ph type="title"/>
          </p:nvPr>
        </p:nvSpPr>
        <p:spPr>
          <a:xfrm>
            <a:off x="342720" y="394920"/>
            <a:ext cx="6171840" cy="1653840"/>
          </a:xfrm>
          <a:prstGeom prst="rect">
            <a:avLst/>
          </a:prstGeom>
        </p:spPr>
        <p:txBody>
          <a:bodyPr anchor="ctr" bIns="0" lIns="0" rIns="0" tIns="0" wrap="none"/>
          <a:p>
            <a:pPr algn="ctr"/>
            <a:r>
              <a:rPr lang="fr-FR"/>
              <a:t>Click to edit the title text format</a:t>
            </a:r>
            <a:endParaRPr/>
          </a:p>
        </p:txBody>
      </p:sp>
      <p:sp>
        <p:nvSpPr>
          <p:cNvPr id="38" name="PlaceHolder 2"/>
          <p:cNvSpPr>
            <a:spLocks noGrp="1"/>
          </p:cNvSpPr>
          <p:nvPr>
            <p:ph type="body"/>
          </p:nvPr>
        </p:nvSpPr>
        <p:spPr>
          <a:xfrm>
            <a:off x="342720" y="2317680"/>
            <a:ext cx="6034680" cy="5744880"/>
          </a:xfrm>
          <a:prstGeom prst="rect">
            <a:avLst/>
          </a:prstGeom>
        </p:spPr>
        <p:txBody>
          <a:bodyPr bIns="0" lIns="0" rIns="0" tIns="0" wrap="none"/>
          <a:p>
            <a:pPr>
              <a:buSzPct val="45000"/>
              <a:buFont typeface="StarSymbol"/>
              <a:buChar char=""/>
            </a:pPr>
            <a:r>
              <a:rPr lang="fr-FR"/>
              <a:t>Click to edit the outline text format</a:t>
            </a:r>
            <a:endParaRPr/>
          </a:p>
          <a:p>
            <a:pPr lvl="1">
              <a:buSzPct val="75000"/>
              <a:buFont typeface="StarSymbol"/>
              <a:buChar char=""/>
            </a:pPr>
            <a:r>
              <a:rPr lang="fr-FR"/>
              <a:t>Second Outline Level</a:t>
            </a:r>
            <a:endParaRPr/>
          </a:p>
          <a:p>
            <a:pPr lvl="2">
              <a:buSzPct val="45000"/>
              <a:buFont typeface="StarSymbol"/>
              <a:buChar char=""/>
            </a:pPr>
            <a:r>
              <a:rPr lang="fr-FR"/>
              <a:t>Third Outline Level</a:t>
            </a:r>
            <a:endParaRPr/>
          </a:p>
          <a:p>
            <a:pPr lvl="3">
              <a:buSzPct val="75000"/>
              <a:buFont typeface="StarSymbol"/>
              <a:buChar char=""/>
            </a:pPr>
            <a:r>
              <a:rPr lang="fr-FR"/>
              <a:t>Fourth Outline Level</a:t>
            </a:r>
            <a:endParaRPr/>
          </a:p>
          <a:p>
            <a:pPr lvl="4">
              <a:buSzPct val="45000"/>
              <a:buFont typeface="StarSymbol"/>
              <a:buChar char=""/>
            </a:pPr>
            <a:r>
              <a:rPr lang="fr-FR"/>
              <a:t>Fifth Outline Level</a:t>
            </a:r>
            <a:endParaRPr/>
          </a:p>
          <a:p>
            <a:pPr lvl="5">
              <a:buSzPct val="45000"/>
              <a:buFont typeface="StarSymbol"/>
              <a:buChar char=""/>
            </a:pPr>
            <a:r>
              <a:rPr lang="fr-FR"/>
              <a:t>Sixth Outline Level</a:t>
            </a:r>
            <a:endParaRPr/>
          </a:p>
          <a:p>
            <a:pPr lvl="6">
              <a:buSzPct val="45000"/>
              <a:buFont typeface="StarSymbol"/>
              <a:buChar char=""/>
            </a:pPr>
            <a:r>
              <a:rPr lang="fr-FR"/>
              <a:t>Seventh Outline Level</a:t>
            </a:r>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3.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ve.sirap.fr/#/064109/" TargetMode="Externa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slideLayout" Target="../slideLayouts/slideLayout13.xml"/><Relationship Id="rId7"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0" y="1875600"/>
            <a:ext cx="4352400" cy="1580400"/>
          </a:xfrm>
          <a:prstGeom prst="rect">
            <a:avLst/>
          </a:prstGeom>
        </p:spPr>
        <p:txBody>
          <a:bodyPr anchor="ctr" anchorCtr="1" bIns="0" lIns="90000" rIns="90000" tIns="0"/>
          <a:p>
            <a:pPr>
              <a:lnSpc>
                <a:spcPct val="100000"/>
              </a:lnSpc>
            </a:pPr>
            <a:r>
              <a:rPr b="1" lang="fr-FR" sz="2600">
                <a:solidFill>
                  <a:srgbClr val="27348b"/>
                </a:solidFill>
                <a:latin typeface="Calibri"/>
                <a:ea typeface="Microsoft YaHei"/>
              </a:rPr>
              <a:t>Vos démarches d’urbanisme en ligne sur le territoire de Bénéjacq</a:t>
            </a:r>
            <a:endParaRPr/>
          </a:p>
        </p:txBody>
      </p:sp>
      <p:pic>
        <p:nvPicPr>
          <p:cNvPr descr="" id="77" name="Image 3"/>
          <p:cNvPicPr/>
          <p:nvPr/>
        </p:nvPicPr>
        <p:blipFill>
          <a:blip r:embed="rId1"/>
          <a:stretch>
            <a:fillRect/>
          </a:stretch>
        </p:blipFill>
        <p:spPr>
          <a:xfrm>
            <a:off x="597960" y="6858000"/>
            <a:ext cx="5663880" cy="1719720"/>
          </a:xfrm>
          <a:prstGeom prst="rect">
            <a:avLst/>
          </a:prstGeom>
        </p:spPr>
      </p:pic>
      <p:sp>
        <p:nvSpPr>
          <p:cNvPr id="78" name="CustomShape 2"/>
          <p:cNvSpPr/>
          <p:nvPr/>
        </p:nvSpPr>
        <p:spPr>
          <a:xfrm>
            <a:off x="216000" y="3456360"/>
            <a:ext cx="3545280" cy="2159640"/>
          </a:xfrm>
          <a:prstGeom prst="rect">
            <a:avLst/>
          </a:prstGeom>
        </p:spPr>
        <p:txBody>
          <a:bodyPr bIns="0" lIns="90000" rIns="90000" tIns="0"/>
          <a:p>
            <a:pPr algn="just">
              <a:lnSpc>
                <a:spcPct val="100000"/>
              </a:lnSpc>
            </a:pPr>
            <a:r>
              <a:rPr i="1" lang="fr-FR" sz="1400">
                <a:solidFill>
                  <a:srgbClr val="27348b"/>
                </a:solidFill>
                <a:latin typeface="Calibri"/>
                <a:ea typeface="Calibri"/>
              </a:rPr>
              <a:t>À</a:t>
            </a:r>
            <a:r>
              <a:rPr i="1" lang="fr-FR" sz="1400">
                <a:solidFill>
                  <a:srgbClr val="27348b"/>
                </a:solidFill>
                <a:latin typeface="Calibri"/>
                <a:ea typeface="Microsoft YaHei"/>
              </a:rPr>
              <a:t> partir du 1er janvier 2022, nous serons prêts à recevoir vos demandes de permis de construire, déclaration préalable et certificats d’urbanisme en ligne, gratuitement, de manière plus simple et plus rapide.</a:t>
            </a:r>
            <a:endParaRPr/>
          </a:p>
          <a:p>
            <a:pPr algn="just">
              <a:lnSpc>
                <a:spcPct val="100000"/>
              </a:lnSpc>
            </a:pPr>
            <a:endParaRPr/>
          </a:p>
          <a:p>
            <a:pPr algn="just">
              <a:lnSpc>
                <a:spcPct val="100000"/>
              </a:lnSpc>
            </a:pPr>
            <a:r>
              <a:rPr i="1" lang="fr-FR" sz="1400">
                <a:solidFill>
                  <a:srgbClr val="27348b"/>
                </a:solidFill>
                <a:latin typeface="Calibri"/>
                <a:ea typeface="Microsoft YaHei"/>
              </a:rPr>
              <a:t>Laissez-vous guider !</a:t>
            </a:r>
            <a:endParaRPr/>
          </a:p>
        </p:txBody>
      </p:sp>
      <p:sp>
        <p:nvSpPr>
          <p:cNvPr id="79" name="CustomShape 3"/>
          <p:cNvSpPr/>
          <p:nvPr/>
        </p:nvSpPr>
        <p:spPr>
          <a:xfrm>
            <a:off x="4460760" y="2753640"/>
            <a:ext cx="2260440" cy="2198880"/>
          </a:xfrm>
          <a:prstGeom prst="rect">
            <a:avLst/>
          </a:prstGeom>
          <a:solidFill>
            <a:srgbClr val="fdcf37"/>
          </a:solidFill>
        </p:spPr>
      </p:sp>
      <p:sp>
        <p:nvSpPr>
          <p:cNvPr id="80" name="CustomShape 4"/>
          <p:cNvSpPr/>
          <p:nvPr/>
        </p:nvSpPr>
        <p:spPr>
          <a:xfrm>
            <a:off x="3643560" y="4752000"/>
            <a:ext cx="2260440" cy="2198880"/>
          </a:xfrm>
          <a:prstGeom prst="rect">
            <a:avLst/>
          </a:prstGeom>
          <a:solidFill>
            <a:srgbClr val="fdcf37"/>
          </a:solidFill>
        </p:spPr>
      </p:sp>
      <p:sp>
        <p:nvSpPr>
          <p:cNvPr id="81" name="CustomShape 5"/>
          <p:cNvSpPr/>
          <p:nvPr/>
        </p:nvSpPr>
        <p:spPr>
          <a:xfrm>
            <a:off x="4836240" y="3406320"/>
            <a:ext cx="1509840" cy="893160"/>
          </a:xfrm>
          <a:prstGeom prst="rect">
            <a:avLst/>
          </a:prstGeom>
        </p:spPr>
        <p:txBody>
          <a:bodyPr anchor="ctr" anchorCtr="1" bIns="0" lIns="90000" rIns="90000" tIns="0"/>
          <a:p>
            <a:pPr algn="ctr">
              <a:lnSpc>
                <a:spcPct val="90000"/>
              </a:lnSpc>
            </a:pPr>
            <a:r>
              <a:rPr b="1" lang="fr-FR" sz="2800">
                <a:solidFill>
                  <a:srgbClr val="ffffff"/>
                </a:solidFill>
                <a:latin typeface="Calibri"/>
                <a:ea typeface="Microsoft YaHei"/>
              </a:rPr>
              <a:t>GUIDE</a:t>
            </a:r>
            <a:endParaRPr/>
          </a:p>
        </p:txBody>
      </p:sp>
      <p:sp>
        <p:nvSpPr>
          <p:cNvPr id="82" name="CustomShape 6"/>
          <p:cNvSpPr/>
          <p:nvPr/>
        </p:nvSpPr>
        <p:spPr>
          <a:xfrm>
            <a:off x="3456000" y="5184000"/>
            <a:ext cx="2641680" cy="893160"/>
          </a:xfrm>
          <a:prstGeom prst="rect">
            <a:avLst/>
          </a:prstGeom>
        </p:spPr>
        <p:txBody>
          <a:bodyPr anchor="ctr" anchorCtr="1" bIns="0" lIns="90000" rIns="90000" tIns="0"/>
          <a:p>
            <a:pPr algn="ctr">
              <a:lnSpc>
                <a:spcPct val="90000"/>
              </a:lnSpc>
            </a:pPr>
            <a:r>
              <a:rPr b="1" lang="fr-FR" sz="2800">
                <a:solidFill>
                  <a:srgbClr val="ffffff"/>
                </a:solidFill>
                <a:latin typeface="Calibri"/>
                <a:ea typeface="Microsoft YaHei"/>
              </a:rPr>
              <a:t>PRATIQUE</a:t>
            </a:r>
            <a:endParaRPr/>
          </a:p>
        </p:txBody>
      </p:sp>
      <p:pic>
        <p:nvPicPr>
          <p:cNvPr descr="" id="83" name=""/>
          <p:cNvPicPr/>
          <p:nvPr/>
        </p:nvPicPr>
        <p:blipFill>
          <a:blip r:embed="rId2"/>
          <a:stretch>
            <a:fillRect/>
          </a:stretch>
        </p:blipFill>
        <p:spPr>
          <a:xfrm>
            <a:off x="438840" y="31680"/>
            <a:ext cx="2440800" cy="1623960"/>
          </a:xfrm>
          <a:prstGeom prst="rect">
            <a:avLst/>
          </a:prstGeom>
        </p:spPr>
      </p:pic>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950400" y="1573200"/>
            <a:ext cx="5356800" cy="909360"/>
          </a:xfrm>
          <a:prstGeom prst="rect">
            <a:avLst/>
          </a:prstGeom>
        </p:spPr>
        <p:txBody>
          <a:bodyPr anchor="ctr" bIns="0" lIns="90000" rIns="90000" tIns="0"/>
          <a:p>
            <a:pPr>
              <a:lnSpc>
                <a:spcPct val="90000"/>
              </a:lnSpc>
            </a:pPr>
            <a:r>
              <a:rPr b="1" lang="fr-FR" sz="2400">
                <a:solidFill>
                  <a:srgbClr val="27348b"/>
                </a:solidFill>
                <a:latin typeface="Calibri"/>
                <a:ea typeface="Microsoft YaHei"/>
              </a:rPr>
              <a:t>J’ai un projet de travaux…</a:t>
            </a:r>
            <a:endParaRPr/>
          </a:p>
        </p:txBody>
      </p:sp>
      <p:sp>
        <p:nvSpPr>
          <p:cNvPr id="85" name="CustomShape 2"/>
          <p:cNvSpPr/>
          <p:nvPr/>
        </p:nvSpPr>
        <p:spPr>
          <a:xfrm>
            <a:off x="950400" y="2388600"/>
            <a:ext cx="5356800" cy="909360"/>
          </a:xfrm>
          <a:prstGeom prst="rect">
            <a:avLst/>
          </a:prstGeom>
        </p:spPr>
        <p:txBody>
          <a:bodyPr bIns="0" lIns="90000" rIns="90000" tIns="0"/>
          <a:p>
            <a:pPr algn="just">
              <a:lnSpc>
                <a:spcPct val="90000"/>
              </a:lnSpc>
            </a:pPr>
            <a:r>
              <a:rPr b="1" lang="fr-FR" sz="1400">
                <a:solidFill>
                  <a:srgbClr val="27348b"/>
                </a:solidFill>
                <a:latin typeface="Calibri"/>
                <a:ea typeface="Microsoft YaHei"/>
              </a:rPr>
              <a:t>Certificat d’urbanisme, déclaration préalable de travaux, permis de construire, de démolir, d’aménager, toutes ces demandes doivent faire l’objet d’une autorisation préalable délivrée par la commune avant d’entreprendre les travaux.</a:t>
            </a:r>
            <a:endParaRPr/>
          </a:p>
        </p:txBody>
      </p:sp>
      <p:pic>
        <p:nvPicPr>
          <p:cNvPr descr="" id="86" name="Picture 2"/>
          <p:cNvPicPr/>
          <p:nvPr/>
        </p:nvPicPr>
        <p:blipFill>
          <a:blip r:embed="rId1"/>
          <a:stretch>
            <a:fillRect/>
          </a:stretch>
        </p:blipFill>
        <p:spPr>
          <a:xfrm>
            <a:off x="406440" y="1590120"/>
            <a:ext cx="437400" cy="437400"/>
          </a:xfrm>
          <a:prstGeom prst="rect">
            <a:avLst/>
          </a:prstGeom>
        </p:spPr>
      </p:pic>
      <p:sp>
        <p:nvSpPr>
          <p:cNvPr id="87" name="CustomShape 3"/>
          <p:cNvSpPr/>
          <p:nvPr/>
        </p:nvSpPr>
        <p:spPr>
          <a:xfrm>
            <a:off x="951840" y="3290400"/>
            <a:ext cx="5356800" cy="909360"/>
          </a:xfrm>
          <a:prstGeom prst="rect">
            <a:avLst/>
          </a:prstGeom>
        </p:spPr>
        <p:txBody>
          <a:bodyPr bIns="0" lIns="90000" rIns="90000" tIns="0"/>
          <a:p>
            <a:pPr algn="just">
              <a:lnSpc>
                <a:spcPct val="90000"/>
              </a:lnSpc>
            </a:pPr>
            <a:r>
              <a:rPr i="1" lang="fr-FR" sz="1400">
                <a:solidFill>
                  <a:srgbClr val="27348b"/>
                </a:solidFill>
                <a:latin typeface="Calibri"/>
                <a:ea typeface="Microsoft YaHei"/>
              </a:rPr>
              <a:t>Pour réaliser vos démarches d’urbanisme, la commune met à votre disposition un service en ligne, sécurisé, gratuit et facilement accessible.</a:t>
            </a:r>
            <a:endParaRPr/>
          </a:p>
        </p:txBody>
      </p:sp>
      <p:sp>
        <p:nvSpPr>
          <p:cNvPr id="88" name="CustomShape 4"/>
          <p:cNvSpPr/>
          <p:nvPr/>
        </p:nvSpPr>
        <p:spPr>
          <a:xfrm>
            <a:off x="438840" y="3920760"/>
            <a:ext cx="5979600" cy="909360"/>
          </a:xfrm>
          <a:prstGeom prst="rect">
            <a:avLst/>
          </a:prstGeom>
        </p:spPr>
        <p:txBody>
          <a:bodyPr anchor="ctr" bIns="0" lIns="90000" rIns="90000" tIns="0"/>
          <a:p>
            <a:pPr>
              <a:lnSpc>
                <a:spcPct val="90000"/>
              </a:lnSpc>
            </a:pPr>
            <a:r>
              <a:rPr b="1" lang="fr-FR" sz="2000">
                <a:solidFill>
                  <a:srgbClr val="ffffff"/>
                </a:solidFill>
                <a:latin typeface="Calibri"/>
                <a:ea typeface="Microsoft YaHei"/>
              </a:rPr>
              <a:t> </a:t>
            </a:r>
            <a:r>
              <a:rPr b="1" lang="fr-FR" sz="2000" u="sng">
                <a:solidFill>
                  <a:srgbClr val="27348b"/>
                </a:solidFill>
                <a:latin typeface="Calibri"/>
                <a:ea typeface="Microsoft YaHei"/>
              </a:rPr>
              <a:t>Le dépôt en ligne, c’est…</a:t>
            </a:r>
            <a:endParaRPr/>
          </a:p>
        </p:txBody>
      </p:sp>
      <p:sp>
        <p:nvSpPr>
          <p:cNvPr id="89" name="CustomShape 5"/>
          <p:cNvSpPr/>
          <p:nvPr/>
        </p:nvSpPr>
        <p:spPr>
          <a:xfrm>
            <a:off x="1138680" y="4952880"/>
            <a:ext cx="5279760" cy="909360"/>
          </a:xfrm>
          <a:prstGeom prst="rect">
            <a:avLst/>
          </a:prstGeom>
        </p:spPr>
        <p:txBody>
          <a:bodyPr bIns="0" lIns="90000" rIns="90000" tIns="0"/>
          <a:p>
            <a:pPr algn="just">
              <a:lnSpc>
                <a:spcPct val="90000"/>
              </a:lnSpc>
            </a:pPr>
            <a:r>
              <a:rPr b="1" lang="fr-FR" sz="1600">
                <a:solidFill>
                  <a:srgbClr val="27348b"/>
                </a:solidFill>
                <a:latin typeface="Calibri"/>
                <a:ea typeface="Microsoft YaHei"/>
              </a:rPr>
              <a:t>Un service accessible à tout moment et où que vous soyez, </a:t>
            </a:r>
            <a:r>
              <a:rPr lang="fr-FR" sz="1600">
                <a:solidFill>
                  <a:srgbClr val="27348b"/>
                </a:solidFill>
                <a:latin typeface="Calibri"/>
                <a:ea typeface="Microsoft YaHei"/>
              </a:rPr>
              <a:t>dans une démarche simplifiée.</a:t>
            </a:r>
            <a:endParaRPr/>
          </a:p>
        </p:txBody>
      </p:sp>
      <p:sp>
        <p:nvSpPr>
          <p:cNvPr id="90" name="CustomShape 6"/>
          <p:cNvSpPr/>
          <p:nvPr/>
        </p:nvSpPr>
        <p:spPr>
          <a:xfrm>
            <a:off x="1120320" y="6000120"/>
            <a:ext cx="5279760" cy="909360"/>
          </a:xfrm>
          <a:prstGeom prst="rect">
            <a:avLst/>
          </a:prstGeom>
        </p:spPr>
        <p:txBody>
          <a:bodyPr bIns="0" lIns="90000" rIns="90000" tIns="0"/>
          <a:p>
            <a:pPr algn="just">
              <a:lnSpc>
                <a:spcPct val="90000"/>
              </a:lnSpc>
            </a:pPr>
            <a:r>
              <a:rPr b="1" lang="fr-FR" sz="1600">
                <a:solidFill>
                  <a:srgbClr val="27348b"/>
                </a:solidFill>
                <a:latin typeface="Calibri"/>
                <a:ea typeface="Microsoft YaHei"/>
              </a:rPr>
              <a:t>Un gain de temps et d’argent </a:t>
            </a:r>
            <a:r>
              <a:rPr lang="fr-FR" sz="1600">
                <a:solidFill>
                  <a:srgbClr val="27348b"/>
                </a:solidFill>
                <a:latin typeface="Calibri"/>
                <a:ea typeface="Microsoft YaHei"/>
              </a:rPr>
              <a:t>: plus besoin de vous déplacer en mairie pour déposer votre dossier ou d’envoyer vos demandes en courrier recommandé.</a:t>
            </a:r>
            <a:endParaRPr/>
          </a:p>
        </p:txBody>
      </p:sp>
      <p:sp>
        <p:nvSpPr>
          <p:cNvPr id="91" name="CustomShape 7"/>
          <p:cNvSpPr/>
          <p:nvPr/>
        </p:nvSpPr>
        <p:spPr>
          <a:xfrm>
            <a:off x="1138680" y="7047360"/>
            <a:ext cx="5279760" cy="909360"/>
          </a:xfrm>
          <a:prstGeom prst="rect">
            <a:avLst/>
          </a:prstGeom>
        </p:spPr>
        <p:txBody>
          <a:bodyPr bIns="0" lIns="90000" rIns="90000" tIns="0"/>
          <a:p>
            <a:pPr algn="just">
              <a:lnSpc>
                <a:spcPct val="90000"/>
              </a:lnSpc>
            </a:pPr>
            <a:r>
              <a:rPr b="1" lang="fr-FR" sz="1600">
                <a:solidFill>
                  <a:srgbClr val="27348b"/>
                </a:solidFill>
                <a:latin typeface="Calibri"/>
                <a:ea typeface="Microsoft YaHei"/>
              </a:rPr>
              <a:t>Une démarche plus écologique, </a:t>
            </a:r>
            <a:r>
              <a:rPr lang="fr-FR" sz="1600">
                <a:solidFill>
                  <a:srgbClr val="27348b"/>
                </a:solidFill>
                <a:latin typeface="Calibri"/>
                <a:ea typeface="Microsoft YaHei"/>
              </a:rPr>
              <a:t>grâce à des dossiers numériques qui ne nécessitent plus d’être imprimés en de multiples exemplaires.</a:t>
            </a:r>
            <a:endParaRPr/>
          </a:p>
        </p:txBody>
      </p:sp>
      <p:sp>
        <p:nvSpPr>
          <p:cNvPr id="92" name="CustomShape 8"/>
          <p:cNvSpPr/>
          <p:nvPr/>
        </p:nvSpPr>
        <p:spPr>
          <a:xfrm>
            <a:off x="1138680" y="8094600"/>
            <a:ext cx="5279760" cy="909360"/>
          </a:xfrm>
          <a:prstGeom prst="rect">
            <a:avLst/>
          </a:prstGeom>
        </p:spPr>
        <p:txBody>
          <a:bodyPr bIns="0" lIns="90000" rIns="90000" tIns="0"/>
          <a:p>
            <a:pPr algn="just">
              <a:lnSpc>
                <a:spcPct val="90000"/>
              </a:lnSpc>
            </a:pPr>
            <a:r>
              <a:rPr b="1" lang="fr-FR" sz="1600">
                <a:solidFill>
                  <a:srgbClr val="27348b"/>
                </a:solidFill>
                <a:latin typeface="Calibri"/>
                <a:ea typeface="Microsoft YaHei"/>
              </a:rPr>
              <a:t>Plus de transparence sur le traitement de vos demandes, </a:t>
            </a:r>
            <a:r>
              <a:rPr lang="fr-FR" sz="1600">
                <a:solidFill>
                  <a:srgbClr val="27348b"/>
                </a:solidFill>
                <a:latin typeface="Calibri"/>
                <a:ea typeface="Microsoft YaHei"/>
              </a:rPr>
              <a:t>grâce à un circuit entièrement dématérialisé avec tous les acteurs de l’instruction, et des échanges facilités jusqu’à la décision de l’administration.</a:t>
            </a:r>
            <a:endParaRPr/>
          </a:p>
        </p:txBody>
      </p:sp>
      <p:sp>
        <p:nvSpPr>
          <p:cNvPr id="93" name="CustomShape 9"/>
          <p:cNvSpPr/>
          <p:nvPr/>
        </p:nvSpPr>
        <p:spPr>
          <a:xfrm>
            <a:off x="576000" y="4968000"/>
            <a:ext cx="503280" cy="503280"/>
          </a:xfrm>
          <a:prstGeom prst="rect">
            <a:avLst/>
          </a:prstGeom>
          <a:solidFill>
            <a:srgbClr val="169bd4"/>
          </a:solidFill>
        </p:spPr>
      </p:sp>
      <p:sp>
        <p:nvSpPr>
          <p:cNvPr id="94" name="CustomShape 10"/>
          <p:cNvSpPr/>
          <p:nvPr/>
        </p:nvSpPr>
        <p:spPr>
          <a:xfrm>
            <a:off x="576000" y="6055920"/>
            <a:ext cx="503280" cy="503280"/>
          </a:xfrm>
          <a:prstGeom prst="rect">
            <a:avLst/>
          </a:prstGeom>
          <a:solidFill>
            <a:srgbClr val="169bd4"/>
          </a:solidFill>
        </p:spPr>
      </p:sp>
      <p:sp>
        <p:nvSpPr>
          <p:cNvPr id="95" name="CustomShape 11"/>
          <p:cNvSpPr/>
          <p:nvPr/>
        </p:nvSpPr>
        <p:spPr>
          <a:xfrm>
            <a:off x="576000" y="7144200"/>
            <a:ext cx="503280" cy="503280"/>
          </a:xfrm>
          <a:prstGeom prst="rect">
            <a:avLst/>
          </a:prstGeom>
          <a:solidFill>
            <a:srgbClr val="169bd4"/>
          </a:solidFill>
        </p:spPr>
      </p:sp>
      <p:sp>
        <p:nvSpPr>
          <p:cNvPr id="96" name="CustomShape 12"/>
          <p:cNvSpPr/>
          <p:nvPr/>
        </p:nvSpPr>
        <p:spPr>
          <a:xfrm>
            <a:off x="576000" y="8232120"/>
            <a:ext cx="503280" cy="503280"/>
          </a:xfrm>
          <a:prstGeom prst="rect">
            <a:avLst/>
          </a:prstGeom>
          <a:solidFill>
            <a:srgbClr val="169bd4"/>
          </a:solidFill>
        </p:spPr>
      </p:sp>
      <p:pic>
        <p:nvPicPr>
          <p:cNvPr descr="" id="97" name=""/>
          <p:cNvPicPr/>
          <p:nvPr/>
        </p:nvPicPr>
        <p:blipFill>
          <a:blip r:embed="rId2"/>
          <a:stretch>
            <a:fillRect/>
          </a:stretch>
        </p:blipFill>
        <p:spPr>
          <a:xfrm>
            <a:off x="439200" y="31680"/>
            <a:ext cx="2440800" cy="1623960"/>
          </a:xfrm>
          <a:prstGeom prst="rect">
            <a:avLst/>
          </a:prstGeom>
        </p:spPr>
      </p:pic>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6153480" y="9217080"/>
            <a:ext cx="295920" cy="273240"/>
          </a:xfrm>
          <a:prstGeom prst="rect">
            <a:avLst/>
          </a:prstGeom>
        </p:spPr>
        <p:txBody>
          <a:bodyPr anchor="ctr" bIns="0" lIns="0" rIns="0" tIns="0"/>
          <a:p>
            <a:pPr algn="r">
              <a:lnSpc>
                <a:spcPct val="100000"/>
              </a:lnSpc>
            </a:pPr>
            <a:fld id="{A4C1174A-908B-4F3E-A3EE-4D02757F9D3C}" type="slidenum">
              <a:rPr lang="fr-FR">
                <a:solidFill>
                  <a:srgbClr val="000000"/>
                </a:solidFill>
                <a:latin typeface="Calibri"/>
              </a:rPr>
              <a:t>&lt;number&gt;</a:t>
            </a:fld>
            <a:endParaRPr/>
          </a:p>
        </p:txBody>
      </p:sp>
      <p:sp>
        <p:nvSpPr>
          <p:cNvPr id="99" name="CustomShape 2"/>
          <p:cNvSpPr/>
          <p:nvPr/>
        </p:nvSpPr>
        <p:spPr>
          <a:xfrm>
            <a:off x="438120" y="1644840"/>
            <a:ext cx="5763600" cy="295920"/>
          </a:xfrm>
          <a:prstGeom prst="rect">
            <a:avLst/>
          </a:prstGeom>
        </p:spPr>
        <p:txBody>
          <a:bodyPr bIns="0" lIns="90000" rIns="90000" tIns="0"/>
          <a:p>
            <a:pPr algn="just">
              <a:lnSpc>
                <a:spcPct val="90000"/>
              </a:lnSpc>
            </a:pPr>
            <a:r>
              <a:rPr b="1" lang="fr-FR" sz="2400">
                <a:solidFill>
                  <a:srgbClr val="27348b"/>
                </a:solidFill>
                <a:latin typeface="Calibri"/>
                <a:ea typeface="Microsoft YaHei"/>
              </a:rPr>
              <a:t>JE PRÉPARE MON DOSSIER</a:t>
            </a:r>
            <a:endParaRPr/>
          </a:p>
          <a:p>
            <a:pPr algn="just">
              <a:lnSpc>
                <a:spcPct val="90000"/>
              </a:lnSpc>
            </a:pPr>
            <a:endParaRPr/>
          </a:p>
        </p:txBody>
      </p:sp>
      <p:sp>
        <p:nvSpPr>
          <p:cNvPr id="100" name="CustomShape 3"/>
          <p:cNvSpPr/>
          <p:nvPr/>
        </p:nvSpPr>
        <p:spPr>
          <a:xfrm>
            <a:off x="313560" y="4925520"/>
            <a:ext cx="3531960" cy="360"/>
          </a:xfrm>
          <a:prstGeom prst="straightConnector1">
            <a:avLst/>
          </a:prstGeom>
          <a:ln w="76320">
            <a:solidFill>
              <a:srgbClr val="27348b"/>
            </a:solidFill>
            <a:miter/>
          </a:ln>
        </p:spPr>
      </p:sp>
      <p:sp>
        <p:nvSpPr>
          <p:cNvPr id="101" name="CustomShape 4"/>
          <p:cNvSpPr/>
          <p:nvPr/>
        </p:nvSpPr>
        <p:spPr>
          <a:xfrm>
            <a:off x="428760" y="5178240"/>
            <a:ext cx="5763600" cy="295920"/>
          </a:xfrm>
          <a:prstGeom prst="rect">
            <a:avLst/>
          </a:prstGeom>
        </p:spPr>
        <p:txBody>
          <a:bodyPr bIns="0" lIns="90000" rIns="90000" tIns="0"/>
          <a:p>
            <a:pPr algn="just">
              <a:lnSpc>
                <a:spcPct val="90000"/>
              </a:lnSpc>
            </a:pPr>
            <a:r>
              <a:rPr b="1" lang="fr-FR" sz="2400">
                <a:solidFill>
                  <a:srgbClr val="27348b"/>
                </a:solidFill>
                <a:latin typeface="Calibri"/>
                <a:ea typeface="Microsoft YaHei"/>
              </a:rPr>
              <a:t>JE LE DÉPOSE EN LIGNE</a:t>
            </a:r>
            <a:endParaRPr/>
          </a:p>
          <a:p>
            <a:pPr algn="just">
              <a:lnSpc>
                <a:spcPct val="90000"/>
              </a:lnSpc>
            </a:pPr>
            <a:endParaRPr/>
          </a:p>
        </p:txBody>
      </p:sp>
      <p:sp>
        <p:nvSpPr>
          <p:cNvPr id="102" name="CustomShape 5"/>
          <p:cNvSpPr/>
          <p:nvPr/>
        </p:nvSpPr>
        <p:spPr>
          <a:xfrm>
            <a:off x="438120" y="2132640"/>
            <a:ext cx="5859360" cy="807120"/>
          </a:xfrm>
          <a:prstGeom prst="rect">
            <a:avLst/>
          </a:prstGeom>
        </p:spPr>
        <p:txBody>
          <a:bodyPr bIns="0" lIns="90000" rIns="90000" tIns="0"/>
          <a:p>
            <a:pPr algn="just">
              <a:lnSpc>
                <a:spcPct val="90000"/>
              </a:lnSpc>
            </a:pPr>
            <a:r>
              <a:rPr lang="fr-FR" sz="1400">
                <a:solidFill>
                  <a:srgbClr val="27348b"/>
                </a:solidFill>
                <a:latin typeface="Calibri"/>
                <a:ea typeface="Microsoft YaHei"/>
              </a:rPr>
              <a:t>Pour garantir la qualité et la recevabilité de votre dossier, préparez votre demande en vous rapprochant de nos services, qui seront à même de vous guider à chaque étape, notamment pour :</a:t>
            </a:r>
            <a:endParaRPr/>
          </a:p>
          <a:p>
            <a:pPr algn="just">
              <a:lnSpc>
                <a:spcPct val="90000"/>
              </a:lnSpc>
            </a:pPr>
            <a:endParaRPr/>
          </a:p>
        </p:txBody>
      </p:sp>
      <p:sp>
        <p:nvSpPr>
          <p:cNvPr id="103" name="CustomShape 6"/>
          <p:cNvSpPr/>
          <p:nvPr/>
        </p:nvSpPr>
        <p:spPr>
          <a:xfrm>
            <a:off x="438120" y="3848400"/>
            <a:ext cx="1851120" cy="807120"/>
          </a:xfrm>
          <a:prstGeom prst="rect">
            <a:avLst/>
          </a:prstGeom>
        </p:spPr>
        <p:txBody>
          <a:bodyPr anchorCtr="1" bIns="0" lIns="90000" rIns="90000" tIns="0"/>
          <a:p>
            <a:pPr algn="ctr">
              <a:lnSpc>
                <a:spcPct val="90000"/>
              </a:lnSpc>
            </a:pPr>
            <a:r>
              <a:rPr lang="fr-FR" sz="1400">
                <a:solidFill>
                  <a:srgbClr val="27348b"/>
                </a:solidFill>
                <a:latin typeface="Calibri"/>
                <a:ea typeface="Microsoft YaHei"/>
              </a:rPr>
              <a:t>Choisir le formulaire CERFA adapté à vos travaux</a:t>
            </a:r>
            <a:endParaRPr/>
          </a:p>
          <a:p>
            <a:pPr algn="ctr">
              <a:lnSpc>
                <a:spcPct val="90000"/>
              </a:lnSpc>
            </a:pPr>
            <a:endParaRPr/>
          </a:p>
        </p:txBody>
      </p:sp>
      <p:sp>
        <p:nvSpPr>
          <p:cNvPr id="104" name="CustomShape 7"/>
          <p:cNvSpPr/>
          <p:nvPr/>
        </p:nvSpPr>
        <p:spPr>
          <a:xfrm>
            <a:off x="2394360" y="3848400"/>
            <a:ext cx="1851120" cy="807120"/>
          </a:xfrm>
          <a:prstGeom prst="rect">
            <a:avLst/>
          </a:prstGeom>
        </p:spPr>
        <p:txBody>
          <a:bodyPr anchorCtr="1" bIns="0" lIns="90000" rIns="90000" tIns="0"/>
          <a:p>
            <a:pPr algn="ctr">
              <a:lnSpc>
                <a:spcPct val="90000"/>
              </a:lnSpc>
            </a:pPr>
            <a:r>
              <a:rPr lang="fr-FR" sz="1400">
                <a:solidFill>
                  <a:srgbClr val="27348b"/>
                </a:solidFill>
                <a:latin typeface="Calibri"/>
                <a:ea typeface="Calibri"/>
              </a:rPr>
              <a:t>É</a:t>
            </a:r>
            <a:r>
              <a:rPr lang="fr-FR" sz="1400">
                <a:solidFill>
                  <a:srgbClr val="27348b"/>
                </a:solidFill>
                <a:latin typeface="Calibri"/>
                <a:ea typeface="Microsoft YaHei"/>
              </a:rPr>
              <a:t>diter l’ensemble des pièces nécessaires à son instruction</a:t>
            </a:r>
            <a:endParaRPr/>
          </a:p>
          <a:p>
            <a:pPr algn="ctr">
              <a:lnSpc>
                <a:spcPct val="90000"/>
              </a:lnSpc>
            </a:pPr>
            <a:endParaRPr/>
          </a:p>
        </p:txBody>
      </p:sp>
      <p:sp>
        <p:nvSpPr>
          <p:cNvPr id="105" name="CustomShape 8"/>
          <p:cNvSpPr/>
          <p:nvPr/>
        </p:nvSpPr>
        <p:spPr>
          <a:xfrm>
            <a:off x="4350600" y="3848400"/>
            <a:ext cx="1851120" cy="807120"/>
          </a:xfrm>
          <a:prstGeom prst="rect">
            <a:avLst/>
          </a:prstGeom>
        </p:spPr>
        <p:txBody>
          <a:bodyPr anchorCtr="1" bIns="0" lIns="90000" rIns="90000" tIns="0"/>
          <a:p>
            <a:pPr algn="ctr">
              <a:lnSpc>
                <a:spcPct val="90000"/>
              </a:lnSpc>
            </a:pPr>
            <a:r>
              <a:rPr lang="fr-FR" sz="1400">
                <a:solidFill>
                  <a:srgbClr val="27348b"/>
                </a:solidFill>
                <a:latin typeface="Calibri"/>
                <a:ea typeface="Microsoft YaHei"/>
              </a:rPr>
              <a:t>Anticiper votre calendrier de réalisation</a:t>
            </a:r>
            <a:endParaRPr/>
          </a:p>
        </p:txBody>
      </p:sp>
      <p:sp>
        <p:nvSpPr>
          <p:cNvPr id="106" name="CustomShape 9"/>
          <p:cNvSpPr/>
          <p:nvPr/>
        </p:nvSpPr>
        <p:spPr>
          <a:xfrm>
            <a:off x="763560" y="5658840"/>
            <a:ext cx="5518800" cy="532800"/>
          </a:xfrm>
          <a:prstGeom prst="rect">
            <a:avLst/>
          </a:prstGeom>
        </p:spPr>
        <p:txBody>
          <a:bodyPr bIns="0" lIns="90000" rIns="90000" tIns="0"/>
          <a:p>
            <a:r>
              <a:rPr lang="fr-FR" sz="1400">
                <a:solidFill>
                  <a:srgbClr val="27348b"/>
                </a:solidFill>
                <a:latin typeface="Calibri"/>
                <a:ea typeface="Microsoft YaHei"/>
              </a:rPr>
              <a:t>- Je crée un compte sur </a:t>
            </a:r>
            <a:r>
              <a:rPr b="1" lang="fr-FR" sz="2000" u="sng">
                <a:solidFill>
                  <a:srgbClr val="27348b"/>
                </a:solidFill>
                <a:latin typeface="Calibri"/>
                <a:ea typeface="Microsoft YaHei"/>
                <a:hlinkClick r:id="rId1"/>
              </a:rPr>
              <a:t>https://sve.sirap.fr/#/064109/</a:t>
            </a:r>
            <a:endParaRPr/>
          </a:p>
          <a:p>
            <a:r>
              <a:rPr b="1" lang="fr-FR" sz="1400">
                <a:solidFill>
                  <a:srgbClr val="27348b"/>
                </a:solidFill>
                <a:latin typeface="Calibri"/>
                <a:ea typeface="Calibri"/>
              </a:rPr>
              <a:t>- </a:t>
            </a:r>
            <a:r>
              <a:rPr lang="fr-FR" sz="1400">
                <a:solidFill>
                  <a:srgbClr val="27348b"/>
                </a:solidFill>
                <a:latin typeface="Calibri"/>
                <a:ea typeface="Calibri"/>
              </a:rPr>
              <a:t>Je choisis puis remplis le formulaire en ligne. Je peux aussi déposer le formulaire que j’aurais constitué sur service-public.fr (AD’AU)</a:t>
            </a:r>
            <a:endParaRPr/>
          </a:p>
          <a:p>
            <a:endParaRPr/>
          </a:p>
        </p:txBody>
      </p:sp>
      <p:pic>
        <p:nvPicPr>
          <p:cNvPr descr="" id="107" name="Picture 4"/>
          <p:cNvPicPr/>
          <p:nvPr/>
        </p:nvPicPr>
        <p:blipFill>
          <a:blip r:embed="rId2"/>
          <a:stretch>
            <a:fillRect/>
          </a:stretch>
        </p:blipFill>
        <p:spPr>
          <a:xfrm>
            <a:off x="825480" y="2847600"/>
            <a:ext cx="880200" cy="880200"/>
          </a:xfrm>
          <a:prstGeom prst="rect">
            <a:avLst/>
          </a:prstGeom>
        </p:spPr>
      </p:pic>
      <p:pic>
        <p:nvPicPr>
          <p:cNvPr descr="" id="108" name="Picture 6"/>
          <p:cNvPicPr/>
          <p:nvPr/>
        </p:nvPicPr>
        <p:blipFill>
          <a:blip r:embed="rId3"/>
          <a:stretch>
            <a:fillRect/>
          </a:stretch>
        </p:blipFill>
        <p:spPr>
          <a:xfrm>
            <a:off x="2976480" y="2989080"/>
            <a:ext cx="686520" cy="686520"/>
          </a:xfrm>
          <a:prstGeom prst="rect">
            <a:avLst/>
          </a:prstGeom>
        </p:spPr>
      </p:pic>
      <p:pic>
        <p:nvPicPr>
          <p:cNvPr descr="" id="109" name="Picture 8"/>
          <p:cNvPicPr/>
          <p:nvPr/>
        </p:nvPicPr>
        <p:blipFill>
          <a:blip r:embed="rId4"/>
          <a:stretch>
            <a:fillRect/>
          </a:stretch>
        </p:blipFill>
        <p:spPr>
          <a:xfrm>
            <a:off x="4856040" y="2957400"/>
            <a:ext cx="839880" cy="839880"/>
          </a:xfrm>
          <a:prstGeom prst="rect">
            <a:avLst/>
          </a:prstGeom>
        </p:spPr>
      </p:pic>
      <p:sp>
        <p:nvSpPr>
          <p:cNvPr id="110" name="CustomShape 10"/>
          <p:cNvSpPr/>
          <p:nvPr/>
        </p:nvSpPr>
        <p:spPr>
          <a:xfrm>
            <a:off x="438120" y="727560"/>
            <a:ext cx="5356800" cy="909360"/>
          </a:xfrm>
          <a:prstGeom prst="rect">
            <a:avLst/>
          </a:prstGeom>
        </p:spPr>
        <p:txBody>
          <a:bodyPr anchor="ctr" bIns="0" lIns="90000" rIns="90000" tIns="0"/>
          <a:p>
            <a:pPr>
              <a:lnSpc>
                <a:spcPct val="90000"/>
              </a:lnSpc>
            </a:pPr>
            <a:r>
              <a:rPr b="1" lang="fr-FR" sz="3600">
                <a:solidFill>
                  <a:srgbClr val="27348b"/>
                </a:solidFill>
                <a:latin typeface="Calibri"/>
                <a:ea typeface="Microsoft YaHei"/>
              </a:rPr>
              <a:t>Comment faire ?</a:t>
            </a:r>
            <a:endParaRPr/>
          </a:p>
        </p:txBody>
      </p:sp>
      <p:pic>
        <p:nvPicPr>
          <p:cNvPr descr="" id="111" name="Picture 2"/>
          <p:cNvPicPr/>
          <p:nvPr/>
        </p:nvPicPr>
        <p:blipFill>
          <a:blip r:embed="rId5"/>
          <a:stretch>
            <a:fillRect/>
          </a:stretch>
        </p:blipFill>
        <p:spPr>
          <a:xfrm>
            <a:off x="179640" y="8889840"/>
            <a:ext cx="1048680" cy="1048680"/>
          </a:xfrm>
          <a:prstGeom prst="rect">
            <a:avLst/>
          </a:prstGeom>
        </p:spPr>
      </p:pic>
      <p:sp>
        <p:nvSpPr>
          <p:cNvPr id="112" name="CustomShape 11"/>
          <p:cNvSpPr/>
          <p:nvPr/>
        </p:nvSpPr>
        <p:spPr>
          <a:xfrm>
            <a:off x="1295280" y="8496000"/>
            <a:ext cx="4968360" cy="807120"/>
          </a:xfrm>
          <a:prstGeom prst="rect">
            <a:avLst/>
          </a:prstGeom>
        </p:spPr>
        <p:txBody>
          <a:bodyPr bIns="0" lIns="90000" rIns="90000" tIns="0"/>
          <a:p>
            <a:pPr algn="just">
              <a:lnSpc>
                <a:spcPct val="90000"/>
              </a:lnSpc>
            </a:pPr>
            <a:r>
              <a:rPr i="1" lang="fr-FR" sz="1400">
                <a:solidFill>
                  <a:srgbClr val="27348b"/>
                </a:solidFill>
                <a:latin typeface="Calibri"/>
                <a:ea typeface="Microsoft YaHei"/>
              </a:rPr>
              <a:t>Le dépôt en ligne est un nouveau service offert aux usagers mais n’est pas une obligation pour vous. Nos services continuent de vous accueillir pour recevoir vos demandes papiers ou envoyées par courrier, avec les mêmes délais légaux de traitement de vos demandes.</a:t>
            </a:r>
            <a:endParaRPr/>
          </a:p>
          <a:p>
            <a:pPr algn="just">
              <a:lnSpc>
                <a:spcPct val="90000"/>
              </a:lnSpc>
            </a:pPr>
            <a:endParaRPr/>
          </a:p>
        </p:txBody>
      </p:sp>
      <p:sp>
        <p:nvSpPr>
          <p:cNvPr id="113" name="CustomShape 12"/>
          <p:cNvSpPr/>
          <p:nvPr/>
        </p:nvSpPr>
        <p:spPr>
          <a:xfrm>
            <a:off x="720000" y="7400520"/>
            <a:ext cx="5509800" cy="807120"/>
          </a:xfrm>
          <a:prstGeom prst="rect">
            <a:avLst/>
          </a:prstGeom>
        </p:spPr>
        <p:txBody>
          <a:bodyPr bIns="0" lIns="90000" rIns="90000" tIns="0"/>
          <a:p>
            <a:pPr algn="just">
              <a:lnSpc>
                <a:spcPct val="90000"/>
              </a:lnSpc>
            </a:pPr>
            <a:r>
              <a:rPr i="1" lang="fr-FR" sz="1400">
                <a:solidFill>
                  <a:srgbClr val="27348b"/>
                </a:solidFill>
                <a:latin typeface="Calibri"/>
                <a:ea typeface="Microsoft YaHei"/>
              </a:rPr>
              <a:t>L’utilisation de cette téléprocédure est facultative et gratuite mais tout dépôt électronique est fait obligatoirement via ce service. Toute saisine par voie électronique effectuée par un autre moyen, concernant une demande couverte par la téléprocédure, ne serait pas prise en compte.</a:t>
            </a:r>
            <a:endParaRPr/>
          </a:p>
        </p:txBody>
      </p:sp>
      <p:sp>
        <p:nvSpPr>
          <p:cNvPr id="114" name="CustomShape 13"/>
          <p:cNvSpPr/>
          <p:nvPr/>
        </p:nvSpPr>
        <p:spPr>
          <a:xfrm>
            <a:off x="763560" y="6099480"/>
            <a:ext cx="5788080" cy="1028160"/>
          </a:xfrm>
          <a:prstGeom prst="rect">
            <a:avLst/>
          </a:prstGeom>
        </p:spPr>
      </p:sp>
      <p:sp>
        <p:nvSpPr>
          <p:cNvPr id="115" name="CustomShape 14"/>
          <p:cNvSpPr/>
          <p:nvPr/>
        </p:nvSpPr>
        <p:spPr>
          <a:xfrm>
            <a:off x="720000" y="6674400"/>
            <a:ext cx="5327280" cy="669240"/>
          </a:xfrm>
          <a:prstGeom prst="rect">
            <a:avLst/>
          </a:prstGeom>
        </p:spPr>
        <p:txBody>
          <a:bodyPr bIns="45000" lIns="90000" rIns="90000" tIns="45000" wrap="none"/>
          <a:p>
            <a:r>
              <a:rPr lang="fr-FR" sz="1400">
                <a:solidFill>
                  <a:srgbClr val="27348b"/>
                </a:solidFill>
                <a:latin typeface="Calibri"/>
                <a:ea typeface="Calibri"/>
              </a:rPr>
              <a:t>- Je joins les documents numériques du dossier</a:t>
            </a:r>
            <a:endParaRPr/>
          </a:p>
          <a:p>
            <a:r>
              <a:rPr lang="fr-FR" sz="1400">
                <a:solidFill>
                  <a:srgbClr val="27348b"/>
                </a:solidFill>
                <a:latin typeface="Calibri"/>
                <a:ea typeface="Calibri"/>
              </a:rPr>
              <a:t>- Je recueille le visa des parties prenantes s'il y a  lieu</a:t>
            </a:r>
            <a:endParaRPr/>
          </a:p>
          <a:p>
            <a:pPr>
              <a:lnSpc>
                <a:spcPct val="90000"/>
              </a:lnSpc>
            </a:pPr>
            <a:r>
              <a:rPr lang="fr-FR" sz="1400">
                <a:solidFill>
                  <a:srgbClr val="27348b"/>
                </a:solidFill>
                <a:latin typeface="Calibri"/>
                <a:ea typeface="Calibri"/>
              </a:rPr>
              <a:t>- Je soumets le dossier à l'administration</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0" y="4952880"/>
            <a:ext cx="6857280" cy="4952160"/>
          </a:xfrm>
          <a:prstGeom prst="rect">
            <a:avLst/>
          </a:prstGeom>
          <a:solidFill>
            <a:srgbClr val="27348b"/>
          </a:solidFill>
        </p:spPr>
      </p:sp>
      <p:sp>
        <p:nvSpPr>
          <p:cNvPr id="117" name="CustomShape 2"/>
          <p:cNvSpPr/>
          <p:nvPr/>
        </p:nvSpPr>
        <p:spPr>
          <a:xfrm>
            <a:off x="453960" y="2013840"/>
            <a:ext cx="5836680" cy="807120"/>
          </a:xfrm>
          <a:prstGeom prst="rect">
            <a:avLst/>
          </a:prstGeom>
        </p:spPr>
        <p:txBody>
          <a:bodyPr bIns="0" lIns="90000" rIns="90000" tIns="0"/>
          <a:p>
            <a:pPr algn="just">
              <a:lnSpc>
                <a:spcPct val="90000"/>
              </a:lnSpc>
            </a:pPr>
            <a:r>
              <a:rPr lang="fr-FR" sz="1400">
                <a:solidFill>
                  <a:srgbClr val="27348b"/>
                </a:solidFill>
                <a:latin typeface="Calibri"/>
                <a:ea typeface="Microsoft YaHei"/>
              </a:rPr>
              <a:t>A chaque étape de votre projet,</a:t>
            </a:r>
            <a:endParaRPr/>
          </a:p>
          <a:p>
            <a:pPr algn="just">
              <a:lnSpc>
                <a:spcPct val="90000"/>
              </a:lnSpc>
            </a:pPr>
            <a:r>
              <a:rPr lang="fr-FR" sz="1400">
                <a:solidFill>
                  <a:srgbClr val="27348b"/>
                </a:solidFill>
                <a:latin typeface="Calibri"/>
                <a:ea typeface="Microsoft YaHei"/>
              </a:rPr>
              <a:t>nos services vous renseignent</a:t>
            </a:r>
            <a:endParaRPr/>
          </a:p>
          <a:p>
            <a:pPr algn="just">
              <a:lnSpc>
                <a:spcPct val="90000"/>
              </a:lnSpc>
            </a:pPr>
            <a:r>
              <a:rPr lang="fr-FR" sz="1400">
                <a:solidFill>
                  <a:srgbClr val="27348b"/>
                </a:solidFill>
                <a:latin typeface="Calibri"/>
                <a:ea typeface="Microsoft YaHei"/>
              </a:rPr>
              <a:t>et vous accompagnent.</a:t>
            </a:r>
            <a:endParaRPr/>
          </a:p>
          <a:p>
            <a:pPr algn="just">
              <a:lnSpc>
                <a:spcPct val="90000"/>
              </a:lnSpc>
            </a:pPr>
            <a:endParaRPr/>
          </a:p>
        </p:txBody>
      </p:sp>
      <p:sp>
        <p:nvSpPr>
          <p:cNvPr id="118" name="CustomShape 3"/>
          <p:cNvSpPr/>
          <p:nvPr/>
        </p:nvSpPr>
        <p:spPr>
          <a:xfrm>
            <a:off x="453960" y="2986920"/>
            <a:ext cx="2641680" cy="807120"/>
          </a:xfrm>
          <a:prstGeom prst="rect">
            <a:avLst/>
          </a:prstGeom>
        </p:spPr>
        <p:txBody>
          <a:bodyPr bIns="0" lIns="90000" rIns="90000" tIns="0"/>
          <a:p>
            <a:pPr algn="just">
              <a:lnSpc>
                <a:spcPct val="90000"/>
              </a:lnSpc>
            </a:pPr>
            <a:r>
              <a:rPr b="1" lang="fr-FR" sz="1600"/>
              <a:t>Mairie de Bénéjacq</a:t>
            </a:r>
            <a:endParaRPr/>
          </a:p>
          <a:p>
            <a:pPr algn="just">
              <a:lnSpc>
                <a:spcPct val="90000"/>
              </a:lnSpc>
            </a:pPr>
            <a:r>
              <a:rPr b="1" lang="fr-FR" sz="1600"/>
              <a:t>Place de la Mairie</a:t>
            </a:r>
            <a:endParaRPr/>
          </a:p>
          <a:p>
            <a:pPr algn="just">
              <a:lnSpc>
                <a:spcPct val="90000"/>
              </a:lnSpc>
            </a:pPr>
            <a:r>
              <a:rPr b="1" lang="fr-FR" sz="1600"/>
              <a:t>64800 Bénéjacq</a:t>
            </a:r>
            <a:endParaRPr/>
          </a:p>
          <a:p>
            <a:pPr algn="just">
              <a:lnSpc>
                <a:spcPct val="90000"/>
              </a:lnSpc>
            </a:pPr>
            <a:endParaRPr/>
          </a:p>
        </p:txBody>
      </p:sp>
      <p:pic>
        <p:nvPicPr>
          <p:cNvPr descr="" id="119" name="Image 29"/>
          <p:cNvPicPr/>
          <p:nvPr/>
        </p:nvPicPr>
        <p:blipFill>
          <a:blip r:embed="rId1"/>
          <a:stretch>
            <a:fillRect/>
          </a:stretch>
        </p:blipFill>
        <p:spPr>
          <a:xfrm>
            <a:off x="200880" y="4167360"/>
            <a:ext cx="6455160" cy="789120"/>
          </a:xfrm>
          <a:prstGeom prst="rect">
            <a:avLst/>
          </a:prstGeom>
        </p:spPr>
      </p:pic>
      <p:pic>
        <p:nvPicPr>
          <p:cNvPr descr="" id="120" name=""/>
          <p:cNvPicPr/>
          <p:nvPr/>
        </p:nvPicPr>
        <p:blipFill>
          <a:blip r:embed="rId2"/>
          <a:stretch>
            <a:fillRect/>
          </a:stretch>
        </p:blipFill>
        <p:spPr>
          <a:xfrm>
            <a:off x="439200" y="31680"/>
            <a:ext cx="2440800" cy="1623960"/>
          </a:xfrm>
          <a:prstGeom prst="rect">
            <a:avLst/>
          </a:prstGeom>
        </p:spPr>
      </p:pic>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